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5" r:id="rId5"/>
    <p:sldMasterId id="214748368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Roboto Slab Light"/>
      <p:regular r:id="rId27"/>
      <p:bold r:id="rId28"/>
    </p:embeddedFont>
    <p:embeddedFont>
      <p:font typeface="Inter"/>
      <p:regular r:id="rId29"/>
      <p:bold r:id="rId30"/>
    </p:embeddedFont>
    <p:embeddedFont>
      <p:font typeface="Average"/>
      <p:regular r:id="rId31"/>
    </p:embeddedFont>
    <p:embeddedFont>
      <p:font typeface="Helvetica Neue"/>
      <p:regular r:id="rId32"/>
      <p:bold r:id="rId33"/>
      <p:italic r:id="rId34"/>
      <p:boldItalic r:id="rId35"/>
    </p:embeddedFont>
    <p:embeddedFont>
      <p:font typeface="Roboto"/>
      <p:regular r:id="rId36"/>
      <p:bold r:id="rId37"/>
      <p:italic r:id="rId38"/>
      <p:boldItalic r:id="rId39"/>
    </p:embeddedFont>
    <p:embeddedFont>
      <p:font typeface="Inter SemiBold"/>
      <p:regular r:id="rId40"/>
      <p:bold r:id="rId41"/>
    </p:embeddedFont>
    <p:embeddedFont>
      <p:font typeface="Lato"/>
      <p:regular r:id="rId42"/>
      <p:bold r:id="rId43"/>
      <p:italic r:id="rId44"/>
      <p:boldItalic r:id="rId45"/>
    </p:embeddedFont>
    <p:embeddedFont>
      <p:font typeface="Montserrat"/>
      <p:regular r:id="rId46"/>
      <p:bold r:id="rId47"/>
      <p:italic r:id="rId48"/>
      <p:boldItalic r:id="rId49"/>
    </p:embeddedFont>
    <p:embeddedFont>
      <p:font typeface="Open Sans SemiBold"/>
      <p:regular r:id="rId50"/>
      <p:bold r:id="rId51"/>
      <p:italic r:id="rId52"/>
      <p:boldItalic r:id="rId53"/>
    </p:embeddedFont>
    <p:embeddedFont>
      <p:font typeface="Helvetica Neue Light"/>
      <p:regular r:id="rId54"/>
      <p:bold r:id="rId55"/>
      <p:italic r:id="rId56"/>
      <p:boldItalic r:id="rId57"/>
    </p:embeddedFont>
    <p:embeddedFont>
      <p:font typeface="Inter Medium"/>
      <p:regular r:id="rId58"/>
      <p:bold r:id="rId59"/>
    </p:embeddedFont>
    <p:embeddedFont>
      <p:font typeface="Gill Sans"/>
      <p:regular r:id="rId60"/>
      <p:bold r:id="rId61"/>
    </p:embeddedFont>
    <p:embeddedFont>
      <p:font typeface="Open Sans Light"/>
      <p:regular r:id="rId62"/>
      <p:bold r:id="rId63"/>
      <p:italic r:id="rId64"/>
      <p:boldItalic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70" roundtripDataSignature="AMtx7mjNfQkOZAPlSdV2XPccukZB2SAF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SemiBold-regular.fntdata"/><Relationship Id="rId42" Type="http://schemas.openxmlformats.org/officeDocument/2006/relationships/font" Target="fonts/Lato-regular.fntdata"/><Relationship Id="rId41" Type="http://schemas.openxmlformats.org/officeDocument/2006/relationships/font" Target="fonts/InterSemiBold-bold.fntdata"/><Relationship Id="rId44" Type="http://schemas.openxmlformats.org/officeDocument/2006/relationships/font" Target="fonts/Lato-italic.fntdata"/><Relationship Id="rId43" Type="http://schemas.openxmlformats.org/officeDocument/2006/relationships/font" Target="fonts/Lato-bold.fntdata"/><Relationship Id="rId46" Type="http://schemas.openxmlformats.org/officeDocument/2006/relationships/font" Target="fonts/Montserrat-regular.fntdata"/><Relationship Id="rId45"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Average-regular.fntdata"/><Relationship Id="rId30" Type="http://schemas.openxmlformats.org/officeDocument/2006/relationships/font" Target="fonts/Inter-bold.fntdata"/><Relationship Id="rId33" Type="http://schemas.openxmlformats.org/officeDocument/2006/relationships/font" Target="fonts/HelveticaNeue-bold.fntdata"/><Relationship Id="rId32" Type="http://schemas.openxmlformats.org/officeDocument/2006/relationships/font" Target="fonts/HelveticaNeue-regular.fntdata"/><Relationship Id="rId35" Type="http://schemas.openxmlformats.org/officeDocument/2006/relationships/font" Target="fonts/HelveticaNeue-boldItalic.fntdata"/><Relationship Id="rId34" Type="http://schemas.openxmlformats.org/officeDocument/2006/relationships/font" Target="fonts/HelveticaNeue-italic.fntdata"/><Relationship Id="rId70" Type="http://customschemas.google.com/relationships/presentationmetadata" Target="metadata"/><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62" Type="http://schemas.openxmlformats.org/officeDocument/2006/relationships/font" Target="fonts/OpenSansLight-regular.fntdata"/><Relationship Id="rId61" Type="http://schemas.openxmlformats.org/officeDocument/2006/relationships/font" Target="fonts/GillSans-bold.fntdata"/><Relationship Id="rId20" Type="http://schemas.openxmlformats.org/officeDocument/2006/relationships/slide" Target="slides/slide13.xml"/><Relationship Id="rId64" Type="http://schemas.openxmlformats.org/officeDocument/2006/relationships/font" Target="fonts/OpenSansLight-italic.fntdata"/><Relationship Id="rId63" Type="http://schemas.openxmlformats.org/officeDocument/2006/relationships/font" Target="fonts/OpenSansLight-bold.fntdata"/><Relationship Id="rId22" Type="http://schemas.openxmlformats.org/officeDocument/2006/relationships/slide" Target="slides/slide15.xml"/><Relationship Id="rId66" Type="http://schemas.openxmlformats.org/officeDocument/2006/relationships/font" Target="fonts/OpenSans-regular.fntdata"/><Relationship Id="rId21" Type="http://schemas.openxmlformats.org/officeDocument/2006/relationships/slide" Target="slides/slide14.xml"/><Relationship Id="rId65" Type="http://schemas.openxmlformats.org/officeDocument/2006/relationships/font" Target="fonts/OpenSansLight-boldItalic.fntdata"/><Relationship Id="rId24" Type="http://schemas.openxmlformats.org/officeDocument/2006/relationships/slide" Target="slides/slide17.xml"/><Relationship Id="rId68" Type="http://schemas.openxmlformats.org/officeDocument/2006/relationships/font" Target="fonts/OpenSans-italic.fntdata"/><Relationship Id="rId23" Type="http://schemas.openxmlformats.org/officeDocument/2006/relationships/slide" Target="slides/slide16.xml"/><Relationship Id="rId67" Type="http://schemas.openxmlformats.org/officeDocument/2006/relationships/font" Target="fonts/OpenSans-bold.fntdata"/><Relationship Id="rId60" Type="http://schemas.openxmlformats.org/officeDocument/2006/relationships/font" Target="fonts/GillSans-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boldItalic.fntdata"/><Relationship Id="rId28" Type="http://schemas.openxmlformats.org/officeDocument/2006/relationships/font" Target="fonts/RobotoSlabLight-bold.fntdata"/><Relationship Id="rId27" Type="http://schemas.openxmlformats.org/officeDocument/2006/relationships/font" Target="fonts/RobotoSlabLight-regular.fntdata"/><Relationship Id="rId29" Type="http://schemas.openxmlformats.org/officeDocument/2006/relationships/font" Target="fonts/Inter-regular.fntdata"/><Relationship Id="rId51" Type="http://schemas.openxmlformats.org/officeDocument/2006/relationships/font" Target="fonts/OpenSansSemiBold-bold.fntdata"/><Relationship Id="rId50" Type="http://schemas.openxmlformats.org/officeDocument/2006/relationships/font" Target="fonts/OpenSansSemiBold-regular.fntdata"/><Relationship Id="rId53" Type="http://schemas.openxmlformats.org/officeDocument/2006/relationships/font" Target="fonts/OpenSansSemiBold-boldItalic.fntdata"/><Relationship Id="rId52" Type="http://schemas.openxmlformats.org/officeDocument/2006/relationships/font" Target="fonts/OpenSansSemiBold-italic.fntdata"/><Relationship Id="rId11" Type="http://schemas.openxmlformats.org/officeDocument/2006/relationships/slide" Target="slides/slide4.xml"/><Relationship Id="rId55" Type="http://schemas.openxmlformats.org/officeDocument/2006/relationships/font" Target="fonts/HelveticaNeueLight-bold.fntdata"/><Relationship Id="rId10" Type="http://schemas.openxmlformats.org/officeDocument/2006/relationships/slide" Target="slides/slide3.xml"/><Relationship Id="rId54" Type="http://schemas.openxmlformats.org/officeDocument/2006/relationships/font" Target="fonts/HelveticaNeueLight-regular.fntdata"/><Relationship Id="rId13" Type="http://schemas.openxmlformats.org/officeDocument/2006/relationships/slide" Target="slides/slide6.xml"/><Relationship Id="rId57" Type="http://schemas.openxmlformats.org/officeDocument/2006/relationships/font" Target="fonts/HelveticaNeueLight-boldItalic.fntdata"/><Relationship Id="rId12" Type="http://schemas.openxmlformats.org/officeDocument/2006/relationships/slide" Target="slides/slide5.xml"/><Relationship Id="rId56" Type="http://schemas.openxmlformats.org/officeDocument/2006/relationships/font" Target="fonts/HelveticaNeueLight-italic.fntdata"/><Relationship Id="rId15" Type="http://schemas.openxmlformats.org/officeDocument/2006/relationships/slide" Target="slides/slide8.xml"/><Relationship Id="rId59" Type="http://schemas.openxmlformats.org/officeDocument/2006/relationships/font" Target="fonts/InterMedium-bold.fntdata"/><Relationship Id="rId14" Type="http://schemas.openxmlformats.org/officeDocument/2006/relationships/slide" Target="slides/slide7.xml"/><Relationship Id="rId58" Type="http://schemas.openxmlformats.org/officeDocument/2006/relationships/font" Target="fonts/InterMedium-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2:notes"/>
          <p:cNvSpPr/>
          <p:nvPr>
            <p:ph idx="2" type="sldImg"/>
          </p:nvPr>
        </p:nvSpPr>
        <p:spPr>
          <a:xfrm>
            <a:off x="382588" y="687388"/>
            <a:ext cx="6092700" cy="3427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12:notes"/>
          <p:cNvSpPr txBox="1"/>
          <p:nvPr>
            <p:ph idx="1" type="body"/>
          </p:nvPr>
        </p:nvSpPr>
        <p:spPr>
          <a:xfrm>
            <a:off x="685799" y="4343400"/>
            <a:ext cx="5486400" cy="4114800"/>
          </a:xfrm>
          <a:prstGeom prst="rect">
            <a:avLst/>
          </a:prstGeom>
          <a:noFill/>
          <a:ln>
            <a:noFill/>
          </a:ln>
        </p:spPr>
        <p:txBody>
          <a:bodyPr anchorCtr="0" anchor="t" bIns="45825" lIns="91625" spcFirstLastPara="1" rIns="91625" wrap="square" tIns="45825">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Open Sans"/>
              <a:ea typeface="Open Sans"/>
              <a:cs typeface="Open Sans"/>
              <a:sym typeface="Open Sans"/>
            </a:endParaRPr>
          </a:p>
        </p:txBody>
      </p:sp>
      <p:sp>
        <p:nvSpPr>
          <p:cNvPr id="463" name="Google Shape;463;p12:notes"/>
          <p:cNvSpPr txBox="1"/>
          <p:nvPr>
            <p:ph idx="12" type="sldNum"/>
          </p:nvPr>
        </p:nvSpPr>
        <p:spPr>
          <a:xfrm>
            <a:off x="3884614" y="8685214"/>
            <a:ext cx="2971800" cy="457200"/>
          </a:xfrm>
          <a:prstGeom prst="rect">
            <a:avLst/>
          </a:prstGeom>
          <a:noFill/>
          <a:ln>
            <a:noFill/>
          </a:ln>
        </p:spPr>
        <p:txBody>
          <a:bodyPr anchorCtr="0" anchor="b" bIns="45825" lIns="91625" spcFirstLastPara="1" rIns="91625" wrap="square" tIns="45825">
            <a:noAutofit/>
          </a:bodyPr>
          <a:lstStyle/>
          <a:p>
            <a:pPr indent="0" lvl="0" marL="0" marR="0" rtl="0" algn="r">
              <a:lnSpc>
                <a:spcPct val="100000"/>
              </a:lnSpc>
              <a:spcBef>
                <a:spcPts val="0"/>
              </a:spcBef>
              <a:spcAft>
                <a:spcPts val="0"/>
              </a:spcAft>
              <a:buClr>
                <a:schemeClr val="dk1"/>
              </a:buClr>
              <a:buSzPts val="225"/>
              <a:buFont typeface="Open Sans"/>
              <a:buNone/>
            </a:pPr>
            <a:fld id="{00000000-1234-1234-1234-123412341234}" type="slidenum">
              <a:rPr b="0" i="0" lang="en-GB" sz="900" u="none" cap="none" strike="noStrike">
                <a:solidFill>
                  <a:schemeClr val="dk1"/>
                </a:solidFill>
                <a:latin typeface="Open Sans"/>
                <a:ea typeface="Open Sans"/>
                <a:cs typeface="Open Sans"/>
                <a:sym typeface="Open Sans"/>
              </a:rPr>
              <a:t>‹#›</a:t>
            </a:fld>
            <a:endParaRPr b="0" i="0" sz="900" u="none" cap="none" strike="noStrike">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400"/>
              <a:buFont typeface="Arial"/>
              <a:buNone/>
            </a:pPr>
            <a:r>
              <a:rPr b="1" lang="en-GB" sz="1100">
                <a:solidFill>
                  <a:schemeClr val="dk1"/>
                </a:solidFill>
              </a:rPr>
              <a:t>Talk Track:</a:t>
            </a:r>
            <a:endParaRPr b="1" sz="1100">
              <a:solidFill>
                <a:schemeClr val="dk1"/>
              </a:solidFill>
            </a:endParaRPr>
          </a:p>
          <a:p>
            <a:pPr indent="0" lvl="0" marL="0" rtl="0" algn="l">
              <a:lnSpc>
                <a:spcPct val="100000"/>
              </a:lnSpc>
              <a:spcBef>
                <a:spcPts val="1000"/>
              </a:spcBef>
              <a:spcAft>
                <a:spcPts val="0"/>
              </a:spcAft>
              <a:buClr>
                <a:schemeClr val="dk1"/>
              </a:buClr>
              <a:buSzPts val="1400"/>
              <a:buFont typeface="Arial"/>
              <a:buNone/>
            </a:pPr>
            <a:r>
              <a:rPr lang="en-GB" sz="1100">
                <a:solidFill>
                  <a:schemeClr val="dk1"/>
                </a:solidFill>
              </a:rPr>
              <a:t>So let’s summarize here.</a:t>
            </a:r>
            <a:endParaRPr sz="1100">
              <a:solidFill>
                <a:schemeClr val="dk1"/>
              </a:solidFill>
            </a:endParaRPr>
          </a:p>
          <a:p>
            <a:pPr indent="0" lvl="0" marL="0" rtl="0" algn="l">
              <a:lnSpc>
                <a:spcPct val="100000"/>
              </a:lnSpc>
              <a:spcBef>
                <a:spcPts val="1000"/>
              </a:spcBef>
              <a:spcAft>
                <a:spcPts val="0"/>
              </a:spcAft>
              <a:buClr>
                <a:schemeClr val="dk1"/>
              </a:buClr>
              <a:buSzPts val="1400"/>
              <a:buFont typeface="Arial"/>
              <a:buNone/>
            </a:pPr>
            <a:r>
              <a:rPr lang="en-GB" sz="1100">
                <a:solidFill>
                  <a:schemeClr val="dk1"/>
                </a:solidFill>
              </a:rPr>
              <a:t>The three common problems we often see customers wanting to solve are:</a:t>
            </a:r>
            <a:endParaRPr sz="1100">
              <a:solidFill>
                <a:schemeClr val="dk1"/>
              </a:solidFill>
            </a:endParaRPr>
          </a:p>
          <a:p>
            <a:pPr indent="-298450" lvl="0" marL="457200" rtl="0" algn="l">
              <a:lnSpc>
                <a:spcPct val="100000"/>
              </a:lnSpc>
              <a:spcBef>
                <a:spcPts val="1000"/>
              </a:spcBef>
              <a:spcAft>
                <a:spcPts val="0"/>
              </a:spcAft>
              <a:buClr>
                <a:schemeClr val="dk1"/>
              </a:buClr>
              <a:buSzPts val="1100"/>
              <a:buChar char="●"/>
            </a:pPr>
            <a:r>
              <a:rPr lang="en-GB" sz="1100">
                <a:solidFill>
                  <a:schemeClr val="dk1"/>
                </a:solidFill>
              </a:rPr>
              <a:t>Staying online during a DDoS attack</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n-GB" sz="1100">
                <a:solidFill>
                  <a:schemeClr val="dk1"/>
                </a:solidFill>
              </a:rPr>
              <a:t>Keep sensitive data secure</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n-GB" sz="1100">
                <a:solidFill>
                  <a:schemeClr val="dk1"/>
                </a:solidFill>
              </a:rPr>
              <a:t>Stop malicious bots</a:t>
            </a:r>
            <a:endParaRPr sz="1100">
              <a:solidFill>
                <a:schemeClr val="dk1"/>
              </a:solidFill>
            </a:endParaRPr>
          </a:p>
          <a:p>
            <a:pPr indent="0" lvl="0" marL="0" rtl="0" algn="l">
              <a:lnSpc>
                <a:spcPct val="100000"/>
              </a:lnSpc>
              <a:spcBef>
                <a:spcPts val="1000"/>
              </a:spcBef>
              <a:spcAft>
                <a:spcPts val="0"/>
              </a:spcAft>
              <a:buClr>
                <a:srgbClr val="000000"/>
              </a:buClr>
              <a:buSzPts val="1100"/>
              <a:buFont typeface="Arial"/>
              <a:buNone/>
            </a:pPr>
            <a:r>
              <a:rPr lang="en-GB" sz="1100">
                <a:solidFill>
                  <a:schemeClr val="dk1"/>
                </a:solidFill>
              </a:rPr>
              <a:t>At the core to the solution is Cloudflare’s global network, which gives us a scale advantage in terms of resilience and intelligence. </a:t>
            </a:r>
            <a:endParaRPr sz="1100">
              <a:solidFill>
                <a:schemeClr val="dk1"/>
              </a:solidFill>
            </a:endParaRPr>
          </a:p>
          <a:p>
            <a:pPr indent="0" lvl="0" marL="0" rtl="0" algn="l">
              <a:lnSpc>
                <a:spcPct val="100000"/>
              </a:lnSpc>
              <a:spcBef>
                <a:spcPts val="1000"/>
              </a:spcBef>
              <a:spcAft>
                <a:spcPts val="0"/>
              </a:spcAft>
              <a:buClr>
                <a:srgbClr val="000000"/>
              </a:buClr>
              <a:buSzPts val="1100"/>
              <a:buFont typeface="Arial"/>
              <a:buNone/>
            </a:pPr>
            <a:r>
              <a:rPr lang="en-GB" sz="1100">
                <a:solidFill>
                  <a:schemeClr val="dk1"/>
                </a:solidFill>
              </a:rPr>
              <a:t>Within every data center, we run an integrated, easy-to-use stack of security, performance, and reliability services.</a:t>
            </a:r>
            <a:endParaRPr sz="1100">
              <a:solidFill>
                <a:schemeClr val="dk1"/>
              </a:solidFill>
            </a:endParaRPr>
          </a:p>
          <a:p>
            <a:pPr indent="0" lvl="0" marL="0" rtl="0" algn="l">
              <a:lnSpc>
                <a:spcPct val="100000"/>
              </a:lnSpc>
              <a:spcBef>
                <a:spcPts val="1000"/>
              </a:spcBef>
              <a:spcAft>
                <a:spcPts val="0"/>
              </a:spcAft>
              <a:buClr>
                <a:srgbClr val="000000"/>
              </a:buClr>
              <a:buSzPts val="1100"/>
              <a:buFont typeface="Arial"/>
              <a:buNone/>
            </a:pPr>
            <a:r>
              <a:rPr lang="en-GB" sz="1100">
                <a:solidFill>
                  <a:schemeClr val="dk1"/>
                </a:solidFill>
              </a:rPr>
              <a:t>This means we can secure your site or application without compromising speed.  In fact, it will likely be faster than without Cloudflare.</a:t>
            </a:r>
            <a:endParaRPr sz="1100">
              <a:solidFill>
                <a:schemeClr val="dk1"/>
              </a:solidFill>
            </a:endParaRPr>
          </a:p>
          <a:p>
            <a:pPr indent="0" lvl="0" marL="0" rtl="0" algn="l">
              <a:lnSpc>
                <a:spcPct val="100000"/>
              </a:lnSpc>
              <a:spcBef>
                <a:spcPts val="1000"/>
              </a:spcBef>
              <a:spcAft>
                <a:spcPts val="0"/>
              </a:spcAft>
              <a:buClr>
                <a:srgbClr val="000000"/>
              </a:buClr>
              <a:buSzPts val="1100"/>
              <a:buFont typeface="Arial"/>
              <a:buNone/>
            </a:pPr>
            <a:r>
              <a:rPr lang="en-GB" sz="1100">
                <a:solidFill>
                  <a:schemeClr val="dk1"/>
                </a:solidFill>
              </a:rPr>
              <a:t>Even though we have a robust stack of services, they can be easily configured and administered, either programmatically through APIs, or through different members of your team through multi-user, role-based access control.</a:t>
            </a:r>
            <a:endParaRPr sz="1100">
              <a:solidFill>
                <a:schemeClr val="dk1"/>
              </a:solidFill>
            </a:endParaRPr>
          </a:p>
          <a:p>
            <a:pPr indent="0" lvl="0" marL="0" rtl="0" algn="l">
              <a:lnSpc>
                <a:spcPct val="100000"/>
              </a:lnSpc>
              <a:spcBef>
                <a:spcPts val="1000"/>
              </a:spcBef>
              <a:spcAft>
                <a:spcPts val="0"/>
              </a:spcAft>
              <a:buClr>
                <a:srgbClr val="000000"/>
              </a:buClr>
              <a:buSzPts val="1100"/>
              <a:buFont typeface="Arial"/>
              <a:buNone/>
            </a:pPr>
            <a:r>
              <a:t/>
            </a:r>
            <a:endParaRPr>
              <a:solidFill>
                <a:schemeClr val="dk1"/>
              </a:solidFill>
            </a:endParaRPr>
          </a:p>
          <a:p>
            <a:pPr indent="0" lvl="0" marL="0" rtl="0" algn="l">
              <a:lnSpc>
                <a:spcPct val="100000"/>
              </a:lnSpc>
              <a:spcBef>
                <a:spcPts val="1000"/>
              </a:spcBef>
              <a:spcAft>
                <a:spcPts val="0"/>
              </a:spcAft>
              <a:buClr>
                <a:schemeClr val="dk1"/>
              </a:buClr>
              <a:buSzPts val="1400"/>
              <a:buFont typeface="Arial"/>
              <a:buNone/>
            </a:pPr>
            <a:r>
              <a:t/>
            </a:r>
            <a:endParaRPr>
              <a:solidFill>
                <a:schemeClr val="dk1"/>
              </a:solidFill>
            </a:endParaRPr>
          </a:p>
          <a:p>
            <a:pPr indent="0" lvl="0" marL="0" marR="0" rtl="0" algn="l">
              <a:lnSpc>
                <a:spcPct val="100000"/>
              </a:lnSpc>
              <a:spcBef>
                <a:spcPts val="1000"/>
              </a:spcBef>
              <a:spcAft>
                <a:spcPts val="0"/>
              </a:spcAft>
              <a:buClr>
                <a:schemeClr val="dk1"/>
              </a:buClr>
              <a:buSzPts val="14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22222"/>
              </a:buClr>
              <a:buSzPts val="1200"/>
              <a:buFont typeface="Helvetica Neue"/>
              <a:buChar char="●"/>
            </a:pPr>
            <a:r>
              <a:rPr lang="en-GB" sz="1200">
                <a:solidFill>
                  <a:srgbClr val="222222"/>
                </a:solidFill>
                <a:latin typeface="Helvetica Neue"/>
                <a:ea typeface="Helvetica Neue"/>
                <a:cs typeface="Helvetica Neue"/>
                <a:sym typeface="Helvetica Neue"/>
              </a:rPr>
              <a:t>This is our new marketecture—how Cloudflare perceives the value and solutions we deliver to our customers. </a:t>
            </a:r>
            <a:endParaRPr sz="1200">
              <a:solidFill>
                <a:srgbClr val="222222"/>
              </a:solidFill>
              <a:latin typeface="Helvetica Neue"/>
              <a:ea typeface="Helvetica Neue"/>
              <a:cs typeface="Helvetica Neue"/>
              <a:sym typeface="Helvetica Neue"/>
            </a:endParaRPr>
          </a:p>
          <a:p>
            <a:pPr indent="-304800" lvl="0" marL="457200" rtl="0" algn="l">
              <a:lnSpc>
                <a:spcPct val="115000"/>
              </a:lnSpc>
              <a:spcBef>
                <a:spcPts val="0"/>
              </a:spcBef>
              <a:spcAft>
                <a:spcPts val="0"/>
              </a:spcAft>
              <a:buClr>
                <a:srgbClr val="222222"/>
              </a:buClr>
              <a:buSzPts val="1200"/>
              <a:buFont typeface="Helvetica Neue"/>
              <a:buChar char="●"/>
            </a:pPr>
            <a:r>
              <a:rPr lang="en-GB" sz="1200">
                <a:solidFill>
                  <a:srgbClr val="222222"/>
                </a:solidFill>
                <a:latin typeface="Helvetica Neue"/>
                <a:ea typeface="Helvetica Neue"/>
                <a:cs typeface="Helvetica Neue"/>
                <a:sym typeface="Helvetica Neue"/>
              </a:rPr>
              <a:t>The core or heart and sole of our platform is our network, as previously discussed</a:t>
            </a:r>
            <a:endParaRPr sz="1200">
              <a:solidFill>
                <a:srgbClr val="222222"/>
              </a:solidFill>
              <a:latin typeface="Helvetica Neue"/>
              <a:ea typeface="Helvetica Neue"/>
              <a:cs typeface="Helvetica Neue"/>
              <a:sym typeface="Helvetica Neue"/>
            </a:endParaRPr>
          </a:p>
          <a:p>
            <a:pPr indent="-304800" lvl="0" marL="457200" rtl="0" algn="l">
              <a:lnSpc>
                <a:spcPct val="115000"/>
              </a:lnSpc>
              <a:spcBef>
                <a:spcPts val="0"/>
              </a:spcBef>
              <a:spcAft>
                <a:spcPts val="0"/>
              </a:spcAft>
              <a:buClr>
                <a:srgbClr val="222222"/>
              </a:buClr>
              <a:buSzPts val="1200"/>
              <a:buFont typeface="Helvetica Neue"/>
              <a:buChar char="●"/>
            </a:pPr>
            <a:r>
              <a:rPr lang="en-GB" sz="1200">
                <a:solidFill>
                  <a:srgbClr val="222222"/>
                </a:solidFill>
                <a:latin typeface="Helvetica Neue"/>
                <a:ea typeface="Helvetica Neue"/>
                <a:cs typeface="Helvetica Neue"/>
                <a:sym typeface="Helvetica Neue"/>
              </a:rPr>
              <a:t>On top of our network we build API first. Make that platform available to developers through APIs our serverless development platform which includes Workers, Workers KV, and most recently Pages.</a:t>
            </a:r>
            <a:endParaRPr sz="1200">
              <a:solidFill>
                <a:srgbClr val="222222"/>
              </a:solidFill>
              <a:latin typeface="Helvetica Neue"/>
              <a:ea typeface="Helvetica Neue"/>
              <a:cs typeface="Helvetica Neue"/>
              <a:sym typeface="Helvetica Neue"/>
            </a:endParaRPr>
          </a:p>
          <a:p>
            <a:pPr indent="-304800" lvl="0" marL="457200" rtl="0" algn="l">
              <a:lnSpc>
                <a:spcPct val="115000"/>
              </a:lnSpc>
              <a:spcBef>
                <a:spcPts val="0"/>
              </a:spcBef>
              <a:spcAft>
                <a:spcPts val="0"/>
              </a:spcAft>
              <a:buClr>
                <a:srgbClr val="222222"/>
              </a:buClr>
              <a:buSzPts val="1200"/>
              <a:buFont typeface="Helvetica Neue"/>
              <a:buChar char="●"/>
            </a:pPr>
            <a:r>
              <a:rPr lang="en-GB" sz="1200">
                <a:solidFill>
                  <a:srgbClr val="222222"/>
                </a:solidFill>
                <a:latin typeface="Helvetica Neue"/>
                <a:ea typeface="Helvetica Neue"/>
                <a:cs typeface="Helvetica Neue"/>
                <a:sym typeface="Helvetica Neue"/>
              </a:rPr>
              <a:t>On top of that platform we deliver 3 solutions to market: </a:t>
            </a:r>
            <a:endParaRPr sz="1200">
              <a:solidFill>
                <a:srgbClr val="222222"/>
              </a:solidFill>
              <a:latin typeface="Helvetica Neue"/>
              <a:ea typeface="Helvetica Neue"/>
              <a:cs typeface="Helvetica Neue"/>
              <a:sym typeface="Helvetica Neue"/>
            </a:endParaRPr>
          </a:p>
          <a:p>
            <a:pPr indent="-304800" lvl="1" marL="914400" rtl="0" algn="l">
              <a:lnSpc>
                <a:spcPct val="115000"/>
              </a:lnSpc>
              <a:spcBef>
                <a:spcPts val="0"/>
              </a:spcBef>
              <a:spcAft>
                <a:spcPts val="0"/>
              </a:spcAft>
              <a:buClr>
                <a:srgbClr val="222222"/>
              </a:buClr>
              <a:buSzPts val="1200"/>
              <a:buFont typeface="Helvetica Neue"/>
              <a:buChar char="○"/>
            </a:pPr>
            <a:r>
              <a:rPr lang="en-GB" sz="1200">
                <a:solidFill>
                  <a:srgbClr val="222222"/>
                </a:solidFill>
                <a:latin typeface="Helvetica Neue"/>
                <a:ea typeface="Helvetica Neue"/>
                <a:cs typeface="Helvetica Neue"/>
                <a:sym typeface="Helvetica Neue"/>
              </a:rPr>
              <a:t>One squarely focused on protecting and accelerate web-based applications, </a:t>
            </a:r>
            <a:endParaRPr sz="1200">
              <a:solidFill>
                <a:srgbClr val="222222"/>
              </a:solidFill>
              <a:latin typeface="Helvetica Neue"/>
              <a:ea typeface="Helvetica Neue"/>
              <a:cs typeface="Helvetica Neue"/>
              <a:sym typeface="Helvetica Neue"/>
            </a:endParaRPr>
          </a:p>
          <a:p>
            <a:pPr indent="-304800" lvl="1" marL="914400" rtl="0" algn="l">
              <a:lnSpc>
                <a:spcPct val="115000"/>
              </a:lnSpc>
              <a:spcBef>
                <a:spcPts val="0"/>
              </a:spcBef>
              <a:spcAft>
                <a:spcPts val="0"/>
              </a:spcAft>
              <a:buClr>
                <a:srgbClr val="222222"/>
              </a:buClr>
              <a:buSzPts val="1200"/>
              <a:buFont typeface="Helvetica Neue"/>
              <a:buChar char="○"/>
            </a:pPr>
            <a:r>
              <a:rPr lang="en-GB" sz="1200">
                <a:solidFill>
                  <a:srgbClr val="222222"/>
                </a:solidFill>
                <a:latin typeface="Helvetica Neue"/>
                <a:ea typeface="Helvetica Neue"/>
                <a:cs typeface="Helvetica Neue"/>
                <a:sym typeface="Helvetica Neue"/>
              </a:rPr>
              <a:t>The next providing Access and Zero Trust capabilities to Enterprise IT</a:t>
            </a:r>
            <a:endParaRPr sz="1200">
              <a:solidFill>
                <a:srgbClr val="222222"/>
              </a:solidFill>
              <a:latin typeface="Helvetica Neue"/>
              <a:ea typeface="Helvetica Neue"/>
              <a:cs typeface="Helvetica Neue"/>
              <a:sym typeface="Helvetica Neue"/>
            </a:endParaRPr>
          </a:p>
          <a:p>
            <a:pPr indent="-304800" lvl="1" marL="914400" rtl="0" algn="l">
              <a:lnSpc>
                <a:spcPct val="115000"/>
              </a:lnSpc>
              <a:spcBef>
                <a:spcPts val="0"/>
              </a:spcBef>
              <a:spcAft>
                <a:spcPts val="0"/>
              </a:spcAft>
              <a:buClr>
                <a:srgbClr val="222222"/>
              </a:buClr>
              <a:buSzPts val="1200"/>
              <a:buFont typeface="Helvetica Neue"/>
              <a:buChar char="○"/>
            </a:pPr>
            <a:r>
              <a:rPr lang="en-GB" sz="1200">
                <a:solidFill>
                  <a:srgbClr val="222222"/>
                </a:solidFill>
                <a:latin typeface="Helvetica Neue"/>
                <a:ea typeface="Helvetica Neue"/>
                <a:cs typeface="Helvetica Neue"/>
                <a:sym typeface="Helvetica Neue"/>
              </a:rPr>
              <a:t>And most recently our solutions to accelerate and protect at the Network Layer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 Id="rId6" Type="http://schemas.openxmlformats.org/officeDocument/2006/relationships/slide" Target="/ppt/slides/sl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descr="offset_comp_406605.jpg" id="10" name="Google Shape;10;p22"/>
          <p:cNvPicPr preferRelativeResize="0"/>
          <p:nvPr/>
        </p:nvPicPr>
        <p:blipFill rotWithShape="1">
          <a:blip r:embed="rId2">
            <a:alphaModFix amt="66000"/>
          </a:blip>
          <a:srcRect b="39565" l="20991" r="40112" t="2690"/>
          <a:stretch/>
        </p:blipFill>
        <p:spPr>
          <a:xfrm>
            <a:off x="0" y="0"/>
            <a:ext cx="5157900" cy="5143500"/>
          </a:xfrm>
          <a:prstGeom prst="rtTriangle">
            <a:avLst/>
          </a:prstGeom>
          <a:noFill/>
          <a:ln>
            <a:noFill/>
          </a:ln>
        </p:spPr>
      </p:pic>
      <p:pic>
        <p:nvPicPr>
          <p:cNvPr descr="offset_comp_342327_edtied.jpg" id="11" name="Google Shape;11;p22"/>
          <p:cNvPicPr preferRelativeResize="0"/>
          <p:nvPr/>
        </p:nvPicPr>
        <p:blipFill rotWithShape="1">
          <a:blip r:embed="rId3">
            <a:alphaModFix amt="31000"/>
          </a:blip>
          <a:srcRect b="11296" l="14009" r="43289" t="35833"/>
          <a:stretch/>
        </p:blipFill>
        <p:spPr>
          <a:xfrm rot="10800000">
            <a:off x="6976800" y="-25"/>
            <a:ext cx="2167200" cy="2012700"/>
          </a:xfrm>
          <a:prstGeom prst="rtTriangle">
            <a:avLst/>
          </a:prstGeom>
          <a:noFill/>
          <a:ln>
            <a:noFill/>
          </a:ln>
        </p:spPr>
      </p:pic>
      <p:sp>
        <p:nvSpPr>
          <p:cNvPr id="12" name="Google Shape;12;p22"/>
          <p:cNvSpPr txBox="1"/>
          <p:nvPr>
            <p:ph type="ctrTitle"/>
          </p:nvPr>
        </p:nvSpPr>
        <p:spPr>
          <a:xfrm>
            <a:off x="3537150" y="1578400"/>
            <a:ext cx="5017500" cy="157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13" name="Google Shape;13;p22"/>
          <p:cNvSpPr txBox="1"/>
          <p:nvPr>
            <p:ph idx="1" type="subTitle"/>
          </p:nvPr>
        </p:nvSpPr>
        <p:spPr>
          <a:xfrm>
            <a:off x="5083950" y="3924925"/>
            <a:ext cx="3470700" cy="506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
        <p:nvSpPr>
          <p:cNvPr id="14" name="Google Shape;1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2"/>
          <p:cNvSpPr/>
          <p:nvPr/>
        </p:nvSpPr>
        <p:spPr>
          <a:xfrm rot="-5400000">
            <a:off x="5846" y="-4836"/>
            <a:ext cx="22914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2"/>
          <p:cNvSpPr/>
          <p:nvPr/>
        </p:nvSpPr>
        <p:spPr>
          <a:xfrm flipH="1">
            <a:off x="652821" y="576768"/>
            <a:ext cx="2300100" cy="22914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p:cSld name="TITLE_AND_BODY_2">
    <p:spTree>
      <p:nvGrpSpPr>
        <p:cNvPr id="128" name="Shape 128"/>
        <p:cNvGrpSpPr/>
        <p:nvPr/>
      </p:nvGrpSpPr>
      <p:grpSpPr>
        <a:xfrm>
          <a:off x="0" y="0"/>
          <a:ext cx="0" cy="0"/>
          <a:chOff x="0" y="0"/>
          <a:chExt cx="0" cy="0"/>
        </a:xfrm>
      </p:grpSpPr>
      <p:sp>
        <p:nvSpPr>
          <p:cNvPr id="129" name="Google Shape;129;p36"/>
          <p:cNvSpPr txBox="1"/>
          <p:nvPr>
            <p:ph type="title"/>
          </p:nvPr>
        </p:nvSpPr>
        <p:spPr>
          <a:xfrm>
            <a:off x="361071" y="1924852"/>
            <a:ext cx="2304900" cy="1797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30" name="Google Shape;130;p36"/>
          <p:cNvSpPr/>
          <p:nvPr/>
        </p:nvSpPr>
        <p:spPr>
          <a:xfrm>
            <a:off x="4564200" y="0"/>
            <a:ext cx="4579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6"/>
          <p:cNvSpPr txBox="1"/>
          <p:nvPr>
            <p:ph idx="1" type="body"/>
          </p:nvPr>
        </p:nvSpPr>
        <p:spPr>
          <a:xfrm>
            <a:off x="6451271" y="1924850"/>
            <a:ext cx="2304900" cy="1797300"/>
          </a:xfrm>
          <a:prstGeom prst="rect">
            <a:avLst/>
          </a:prstGeom>
          <a:noFill/>
          <a:ln>
            <a:noFill/>
          </a:ln>
        </p:spPr>
        <p:txBody>
          <a:bodyPr anchorCtr="0" anchor="t" bIns="91425" lIns="91425" spcFirstLastPara="1" rIns="91425" wrap="square" tIns="91425">
            <a:noAutofit/>
          </a:bodyPr>
          <a:lstStyle>
            <a:lvl1pPr indent="-298450" lvl="0" marL="457200" algn="l">
              <a:lnSpc>
                <a:spcPct val="115000"/>
              </a:lnSpc>
              <a:spcBef>
                <a:spcPts val="0"/>
              </a:spcBef>
              <a:spcAft>
                <a:spcPts val="0"/>
              </a:spcAft>
              <a:buClr>
                <a:schemeClr val="dk1"/>
              </a:buClr>
              <a:buSzPts val="1100"/>
              <a:buChar char="●"/>
              <a:defRPr sz="1100">
                <a:solidFill>
                  <a:schemeClr val="dk1"/>
                </a:solidFill>
              </a:defRPr>
            </a:lvl1pPr>
            <a:lvl2pPr indent="-298450" lvl="1" marL="914400" algn="l">
              <a:lnSpc>
                <a:spcPct val="115000"/>
              </a:lnSpc>
              <a:spcBef>
                <a:spcPts val="1600"/>
              </a:spcBef>
              <a:spcAft>
                <a:spcPts val="0"/>
              </a:spcAft>
              <a:buClr>
                <a:schemeClr val="dk1"/>
              </a:buClr>
              <a:buSzPts val="1100"/>
              <a:buChar char="○"/>
              <a:defRPr>
                <a:solidFill>
                  <a:schemeClr val="dk1"/>
                </a:solidFill>
              </a:defRPr>
            </a:lvl2pPr>
            <a:lvl3pPr indent="-298450" lvl="2" marL="1371600" algn="l">
              <a:lnSpc>
                <a:spcPct val="115000"/>
              </a:lnSpc>
              <a:spcBef>
                <a:spcPts val="1600"/>
              </a:spcBef>
              <a:spcAft>
                <a:spcPts val="0"/>
              </a:spcAft>
              <a:buClr>
                <a:schemeClr val="dk1"/>
              </a:buClr>
              <a:buSzPts val="1100"/>
              <a:buChar char="■"/>
              <a:defRPr>
                <a:solidFill>
                  <a:schemeClr val="dk1"/>
                </a:solidFill>
              </a:defRPr>
            </a:lvl3pPr>
            <a:lvl4pPr indent="-298450" lvl="3" marL="1828800" algn="l">
              <a:lnSpc>
                <a:spcPct val="115000"/>
              </a:lnSpc>
              <a:spcBef>
                <a:spcPts val="1600"/>
              </a:spcBef>
              <a:spcAft>
                <a:spcPts val="0"/>
              </a:spcAft>
              <a:buClr>
                <a:schemeClr val="dk1"/>
              </a:buClr>
              <a:buSzPts val="1100"/>
              <a:buChar char="●"/>
              <a:defRPr>
                <a:solidFill>
                  <a:schemeClr val="dk1"/>
                </a:solidFill>
              </a:defRPr>
            </a:lvl4pPr>
            <a:lvl5pPr indent="-298450" lvl="4" marL="2286000" algn="l">
              <a:lnSpc>
                <a:spcPct val="115000"/>
              </a:lnSpc>
              <a:spcBef>
                <a:spcPts val="1600"/>
              </a:spcBef>
              <a:spcAft>
                <a:spcPts val="0"/>
              </a:spcAft>
              <a:buClr>
                <a:schemeClr val="dk1"/>
              </a:buClr>
              <a:buSzPts val="1100"/>
              <a:buChar char="○"/>
              <a:defRPr>
                <a:solidFill>
                  <a:schemeClr val="dk1"/>
                </a:solidFill>
              </a:defRPr>
            </a:lvl5pPr>
            <a:lvl6pPr indent="-298450" lvl="5" marL="2743200" algn="l">
              <a:lnSpc>
                <a:spcPct val="115000"/>
              </a:lnSpc>
              <a:spcBef>
                <a:spcPts val="1600"/>
              </a:spcBef>
              <a:spcAft>
                <a:spcPts val="0"/>
              </a:spcAft>
              <a:buClr>
                <a:schemeClr val="dk1"/>
              </a:buClr>
              <a:buSzPts val="1100"/>
              <a:buChar char="■"/>
              <a:defRPr>
                <a:solidFill>
                  <a:schemeClr val="dk1"/>
                </a:solidFill>
              </a:defRPr>
            </a:lvl6pPr>
            <a:lvl7pPr indent="-298450" lvl="6" marL="3200400" algn="l">
              <a:lnSpc>
                <a:spcPct val="115000"/>
              </a:lnSpc>
              <a:spcBef>
                <a:spcPts val="1600"/>
              </a:spcBef>
              <a:spcAft>
                <a:spcPts val="0"/>
              </a:spcAft>
              <a:buClr>
                <a:schemeClr val="dk1"/>
              </a:buClr>
              <a:buSzPts val="1100"/>
              <a:buChar char="●"/>
              <a:defRPr>
                <a:solidFill>
                  <a:schemeClr val="dk1"/>
                </a:solidFill>
              </a:defRPr>
            </a:lvl7pPr>
            <a:lvl8pPr indent="-298450" lvl="7" marL="3657600" algn="l">
              <a:lnSpc>
                <a:spcPct val="115000"/>
              </a:lnSpc>
              <a:spcBef>
                <a:spcPts val="1600"/>
              </a:spcBef>
              <a:spcAft>
                <a:spcPts val="0"/>
              </a:spcAft>
              <a:buClr>
                <a:schemeClr val="dk1"/>
              </a:buClr>
              <a:buSzPts val="1100"/>
              <a:buChar char="○"/>
              <a:defRPr>
                <a:solidFill>
                  <a:schemeClr val="dk1"/>
                </a:solidFill>
              </a:defRPr>
            </a:lvl8pPr>
            <a:lvl9pPr indent="-298450" lvl="8" marL="4114800" algn="l">
              <a:lnSpc>
                <a:spcPct val="115000"/>
              </a:lnSpc>
              <a:spcBef>
                <a:spcPts val="1600"/>
              </a:spcBef>
              <a:spcAft>
                <a:spcPts val="1600"/>
              </a:spcAft>
              <a:buClr>
                <a:schemeClr val="dk1"/>
              </a:buClr>
              <a:buSzPts val="1100"/>
              <a:buChar char="■"/>
              <a:defRPr>
                <a:solidFill>
                  <a:schemeClr val="dk1"/>
                </a:solidFill>
              </a:defRPr>
            </a:lvl9pPr>
          </a:lstStyle>
          <a:p/>
        </p:txBody>
      </p:sp>
      <p:sp>
        <p:nvSpPr>
          <p:cNvPr id="132" name="Google Shape;132;p36">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6">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36">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36">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6" name="Google Shape;136;p36"/>
          <p:cNvGrpSpPr/>
          <p:nvPr/>
        </p:nvGrpSpPr>
        <p:grpSpPr>
          <a:xfrm>
            <a:off x="0" y="381001"/>
            <a:ext cx="1037850" cy="1016288"/>
            <a:chOff x="0" y="381001"/>
            <a:chExt cx="1037850" cy="1016288"/>
          </a:xfrm>
        </p:grpSpPr>
        <p:sp>
          <p:nvSpPr>
            <p:cNvPr id="137" name="Google Shape;137;p3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3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9" name="Google Shape;139;p36"/>
          <p:cNvSpPr txBox="1"/>
          <p:nvPr>
            <p:ph idx="2" type="title"/>
          </p:nvPr>
        </p:nvSpPr>
        <p:spPr>
          <a:xfrm>
            <a:off x="1297500" y="459490"/>
            <a:ext cx="3005700" cy="51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140" name="Google Shape;140;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2">
  <p:cSld name="TITLE_AND_BODY_2_1">
    <p:spTree>
      <p:nvGrpSpPr>
        <p:cNvPr id="141" name="Shape 141"/>
        <p:cNvGrpSpPr/>
        <p:nvPr/>
      </p:nvGrpSpPr>
      <p:grpSpPr>
        <a:xfrm>
          <a:off x="0" y="0"/>
          <a:ext cx="0" cy="0"/>
          <a:chOff x="0" y="0"/>
          <a:chExt cx="0" cy="0"/>
        </a:xfrm>
      </p:grpSpPr>
      <p:sp>
        <p:nvSpPr>
          <p:cNvPr id="142" name="Google Shape;142;p37"/>
          <p:cNvSpPr txBox="1"/>
          <p:nvPr>
            <p:ph type="title"/>
          </p:nvPr>
        </p:nvSpPr>
        <p:spPr>
          <a:xfrm>
            <a:off x="702850" y="1708619"/>
            <a:ext cx="3333300" cy="147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43" name="Google Shape;143;p37"/>
          <p:cNvSpPr/>
          <p:nvPr/>
        </p:nvSpPr>
        <p:spPr>
          <a:xfrm>
            <a:off x="0" y="3486600"/>
            <a:ext cx="9144000" cy="165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37">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37">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37">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37">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8" name="Google Shape;148;p37"/>
          <p:cNvGrpSpPr/>
          <p:nvPr/>
        </p:nvGrpSpPr>
        <p:grpSpPr>
          <a:xfrm>
            <a:off x="0" y="381001"/>
            <a:ext cx="1037850" cy="1016288"/>
            <a:chOff x="0" y="381001"/>
            <a:chExt cx="1037850" cy="1016288"/>
          </a:xfrm>
        </p:grpSpPr>
        <p:sp>
          <p:nvSpPr>
            <p:cNvPr id="149" name="Google Shape;149;p3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1" name="Google Shape;151;p37"/>
          <p:cNvSpPr txBox="1"/>
          <p:nvPr>
            <p:ph idx="2" type="title"/>
          </p:nvPr>
        </p:nvSpPr>
        <p:spPr>
          <a:xfrm>
            <a:off x="1297500" y="459490"/>
            <a:ext cx="3005700" cy="51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152" name="Google Shape;15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53" name="Google Shape;153;p37"/>
          <p:cNvSpPr txBox="1"/>
          <p:nvPr>
            <p:ph idx="1" type="body"/>
          </p:nvPr>
        </p:nvSpPr>
        <p:spPr>
          <a:xfrm>
            <a:off x="702850" y="3625275"/>
            <a:ext cx="3333300" cy="765300"/>
          </a:xfrm>
          <a:prstGeom prst="rect">
            <a:avLst/>
          </a:prstGeom>
          <a:noFill/>
          <a:ln>
            <a:noFill/>
          </a:ln>
        </p:spPr>
        <p:txBody>
          <a:bodyPr anchorCtr="0" anchor="t" bIns="91425" lIns="91425" spcFirstLastPara="1" rIns="91425" wrap="square" tIns="91425">
            <a:noAutofit/>
          </a:bodyPr>
          <a:lstStyle>
            <a:lvl1pPr indent="-298450" lvl="0" marL="457200" algn="l">
              <a:lnSpc>
                <a:spcPct val="115000"/>
              </a:lnSpc>
              <a:spcBef>
                <a:spcPts val="0"/>
              </a:spcBef>
              <a:spcAft>
                <a:spcPts val="0"/>
              </a:spcAft>
              <a:buClr>
                <a:schemeClr val="dk1"/>
              </a:buClr>
              <a:buSzPts val="1100"/>
              <a:buChar char="●"/>
              <a:defRPr sz="1100">
                <a:solidFill>
                  <a:schemeClr val="dk1"/>
                </a:solidFill>
              </a:defRPr>
            </a:lvl1pPr>
            <a:lvl2pPr indent="-298450" lvl="1" marL="914400" algn="l">
              <a:lnSpc>
                <a:spcPct val="115000"/>
              </a:lnSpc>
              <a:spcBef>
                <a:spcPts val="1600"/>
              </a:spcBef>
              <a:spcAft>
                <a:spcPts val="0"/>
              </a:spcAft>
              <a:buClr>
                <a:schemeClr val="dk1"/>
              </a:buClr>
              <a:buSzPts val="1100"/>
              <a:buChar char="○"/>
              <a:defRPr>
                <a:solidFill>
                  <a:schemeClr val="dk1"/>
                </a:solidFill>
              </a:defRPr>
            </a:lvl2pPr>
            <a:lvl3pPr indent="-298450" lvl="2" marL="1371600" algn="l">
              <a:lnSpc>
                <a:spcPct val="115000"/>
              </a:lnSpc>
              <a:spcBef>
                <a:spcPts val="1600"/>
              </a:spcBef>
              <a:spcAft>
                <a:spcPts val="0"/>
              </a:spcAft>
              <a:buClr>
                <a:schemeClr val="dk1"/>
              </a:buClr>
              <a:buSzPts val="1100"/>
              <a:buChar char="■"/>
              <a:defRPr>
                <a:solidFill>
                  <a:schemeClr val="dk1"/>
                </a:solidFill>
              </a:defRPr>
            </a:lvl3pPr>
            <a:lvl4pPr indent="-298450" lvl="3" marL="1828800" algn="l">
              <a:lnSpc>
                <a:spcPct val="115000"/>
              </a:lnSpc>
              <a:spcBef>
                <a:spcPts val="1600"/>
              </a:spcBef>
              <a:spcAft>
                <a:spcPts val="0"/>
              </a:spcAft>
              <a:buClr>
                <a:schemeClr val="dk1"/>
              </a:buClr>
              <a:buSzPts val="1100"/>
              <a:buChar char="●"/>
              <a:defRPr>
                <a:solidFill>
                  <a:schemeClr val="dk1"/>
                </a:solidFill>
              </a:defRPr>
            </a:lvl4pPr>
            <a:lvl5pPr indent="-298450" lvl="4" marL="2286000" algn="l">
              <a:lnSpc>
                <a:spcPct val="115000"/>
              </a:lnSpc>
              <a:spcBef>
                <a:spcPts val="1600"/>
              </a:spcBef>
              <a:spcAft>
                <a:spcPts val="0"/>
              </a:spcAft>
              <a:buClr>
                <a:schemeClr val="dk1"/>
              </a:buClr>
              <a:buSzPts val="1100"/>
              <a:buChar char="○"/>
              <a:defRPr>
                <a:solidFill>
                  <a:schemeClr val="dk1"/>
                </a:solidFill>
              </a:defRPr>
            </a:lvl5pPr>
            <a:lvl6pPr indent="-298450" lvl="5" marL="2743200" algn="l">
              <a:lnSpc>
                <a:spcPct val="115000"/>
              </a:lnSpc>
              <a:spcBef>
                <a:spcPts val="1600"/>
              </a:spcBef>
              <a:spcAft>
                <a:spcPts val="0"/>
              </a:spcAft>
              <a:buClr>
                <a:schemeClr val="dk1"/>
              </a:buClr>
              <a:buSzPts val="1100"/>
              <a:buChar char="■"/>
              <a:defRPr>
                <a:solidFill>
                  <a:schemeClr val="dk1"/>
                </a:solidFill>
              </a:defRPr>
            </a:lvl6pPr>
            <a:lvl7pPr indent="-298450" lvl="6" marL="3200400" algn="l">
              <a:lnSpc>
                <a:spcPct val="115000"/>
              </a:lnSpc>
              <a:spcBef>
                <a:spcPts val="1600"/>
              </a:spcBef>
              <a:spcAft>
                <a:spcPts val="0"/>
              </a:spcAft>
              <a:buClr>
                <a:schemeClr val="dk1"/>
              </a:buClr>
              <a:buSzPts val="1100"/>
              <a:buChar char="●"/>
              <a:defRPr>
                <a:solidFill>
                  <a:schemeClr val="dk1"/>
                </a:solidFill>
              </a:defRPr>
            </a:lvl7pPr>
            <a:lvl8pPr indent="-298450" lvl="7" marL="3657600" algn="l">
              <a:lnSpc>
                <a:spcPct val="115000"/>
              </a:lnSpc>
              <a:spcBef>
                <a:spcPts val="1600"/>
              </a:spcBef>
              <a:spcAft>
                <a:spcPts val="0"/>
              </a:spcAft>
              <a:buClr>
                <a:schemeClr val="dk1"/>
              </a:buClr>
              <a:buSzPts val="1100"/>
              <a:buChar char="○"/>
              <a:defRPr>
                <a:solidFill>
                  <a:schemeClr val="dk1"/>
                </a:solidFill>
              </a:defRPr>
            </a:lvl8pPr>
            <a:lvl9pPr indent="-298450" lvl="8" marL="4114800" algn="l">
              <a:lnSpc>
                <a:spcPct val="115000"/>
              </a:lnSpc>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4" name="Shape 154"/>
        <p:cNvGrpSpPr/>
        <p:nvPr/>
      </p:nvGrpSpPr>
      <p:grpSpPr>
        <a:xfrm>
          <a:off x="0" y="0"/>
          <a:ext cx="0" cy="0"/>
          <a:chOff x="0" y="0"/>
          <a:chExt cx="0" cy="0"/>
        </a:xfrm>
      </p:grpSpPr>
      <p:sp>
        <p:nvSpPr>
          <p:cNvPr id="155" name="Google Shape;155;p38">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38">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8">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38">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9" name="Google Shape;159;p38"/>
          <p:cNvGrpSpPr/>
          <p:nvPr/>
        </p:nvGrpSpPr>
        <p:grpSpPr>
          <a:xfrm>
            <a:off x="4406400" y="0"/>
            <a:ext cx="4737600" cy="5143500"/>
            <a:chOff x="4406400" y="0"/>
            <a:chExt cx="4737600" cy="5143500"/>
          </a:xfrm>
        </p:grpSpPr>
        <p:sp>
          <p:nvSpPr>
            <p:cNvPr id="160" name="Google Shape;160;p38"/>
            <p:cNvSpPr/>
            <p:nvPr/>
          </p:nvSpPr>
          <p:spPr>
            <a:xfrm rot="5400000">
              <a:off x="4407900" y="-1500"/>
              <a:ext cx="4734600" cy="4737600"/>
            </a:xfrm>
            <a:prstGeom prst="diagStripe">
              <a:avLst>
                <a:gd fmla="val 49469"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38"/>
            <p:cNvSpPr/>
            <p:nvPr/>
          </p:nvSpPr>
          <p:spPr>
            <a:xfrm rot="5400000">
              <a:off x="4840825" y="6000"/>
              <a:ext cx="4298700" cy="4286700"/>
            </a:xfrm>
            <a:prstGeom prst="diagStripe">
              <a:avLst>
                <a:gd fmla="val 0"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38"/>
            <p:cNvSpPr/>
            <p:nvPr/>
          </p:nvSpPr>
          <p:spPr>
            <a:xfrm rot="-5400000">
              <a:off x="5618399" y="1236641"/>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38"/>
            <p:cNvSpPr/>
            <p:nvPr/>
          </p:nvSpPr>
          <p:spPr>
            <a:xfrm flipH="1">
              <a:off x="5849857" y="144407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38"/>
            <p:cNvSpPr/>
            <p:nvPr/>
          </p:nvSpPr>
          <p:spPr>
            <a:xfrm rot="-5400000">
              <a:off x="5987081" y="246974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38"/>
            <p:cNvSpPr/>
            <p:nvPr/>
          </p:nvSpPr>
          <p:spPr>
            <a:xfrm flipH="1">
              <a:off x="6222115" y="2677179"/>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38"/>
            <p:cNvSpPr/>
            <p:nvPr/>
          </p:nvSpPr>
          <p:spPr>
            <a:xfrm rot="-5400000">
              <a:off x="6675341" y="1862244"/>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3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38"/>
            <p:cNvSpPr/>
            <p:nvPr/>
          </p:nvSpPr>
          <p:spPr>
            <a:xfrm rot="-5400000">
              <a:off x="6861141" y="247808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38"/>
            <p:cNvSpPr/>
            <p:nvPr/>
          </p:nvSpPr>
          <p:spPr>
            <a:xfrm flipH="1">
              <a:off x="7965266" y="2693191"/>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38"/>
            <p:cNvSpPr/>
            <p:nvPr/>
          </p:nvSpPr>
          <p:spPr>
            <a:xfrm flipH="1">
              <a:off x="8145082" y="330903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38"/>
            <p:cNvSpPr/>
            <p:nvPr/>
          </p:nvSpPr>
          <p:spPr>
            <a:xfrm rot="-5400000">
              <a:off x="7047599" y="309534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38"/>
            <p:cNvSpPr/>
            <p:nvPr/>
          </p:nvSpPr>
          <p:spPr>
            <a:xfrm flipH="1">
              <a:off x="7276649" y="3302781"/>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3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38"/>
            <p:cNvSpPr/>
            <p:nvPr/>
          </p:nvSpPr>
          <p:spPr>
            <a:xfrm flipH="1">
              <a:off x="7462448" y="391862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8"/>
            <p:cNvSpPr/>
            <p:nvPr/>
          </p:nvSpPr>
          <p:spPr>
            <a:xfrm rot="-5400000">
              <a:off x="8102491" y="371885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38"/>
            <p:cNvSpPr/>
            <p:nvPr/>
          </p:nvSpPr>
          <p:spPr>
            <a:xfrm flipH="1">
              <a:off x="8334533" y="3926292"/>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38"/>
            <p:cNvSpPr/>
            <p:nvPr/>
          </p:nvSpPr>
          <p:spPr>
            <a:xfrm rot="-5400000">
              <a:off x="8288290" y="433470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 name="Google Shape;178;p38"/>
          <p:cNvSpPr txBox="1"/>
          <p:nvPr>
            <p:ph type="title"/>
          </p:nvPr>
        </p:nvSpPr>
        <p:spPr>
          <a:xfrm>
            <a:off x="823850" y="866775"/>
            <a:ext cx="4587000" cy="3521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9" name="Google Shape;17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0" name="Shape 180"/>
        <p:cNvGrpSpPr/>
        <p:nvPr/>
      </p:nvGrpSpPr>
      <p:grpSpPr>
        <a:xfrm>
          <a:off x="0" y="0"/>
          <a:ext cx="0" cy="0"/>
          <a:chOff x="0" y="0"/>
          <a:chExt cx="0" cy="0"/>
        </a:xfrm>
      </p:grpSpPr>
      <p:sp>
        <p:nvSpPr>
          <p:cNvPr id="181" name="Google Shape;181;p39">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39">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39">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39">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5" name="Google Shape;185;p39"/>
          <p:cNvGrpSpPr/>
          <p:nvPr/>
        </p:nvGrpSpPr>
        <p:grpSpPr>
          <a:xfrm>
            <a:off x="0" y="381001"/>
            <a:ext cx="1037850" cy="1016288"/>
            <a:chOff x="0" y="381001"/>
            <a:chExt cx="1037850" cy="1016288"/>
          </a:xfrm>
        </p:grpSpPr>
        <p:sp>
          <p:nvSpPr>
            <p:cNvPr id="186" name="Google Shape;186;p3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8" name="Google Shape;188;p39"/>
          <p:cNvSpPr txBox="1"/>
          <p:nvPr>
            <p:ph type="title"/>
          </p:nvPr>
        </p:nvSpPr>
        <p:spPr>
          <a:xfrm>
            <a:off x="1297500" y="1658325"/>
            <a:ext cx="3036300" cy="1751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89" name="Google Shape;189;p39"/>
          <p:cNvSpPr txBox="1"/>
          <p:nvPr>
            <p:ph idx="1" type="subTitle"/>
          </p:nvPr>
        </p:nvSpPr>
        <p:spPr>
          <a:xfrm>
            <a:off x="1297500" y="3538000"/>
            <a:ext cx="3036300" cy="506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
        <p:nvSpPr>
          <p:cNvPr id="190" name="Google Shape;190;p39"/>
          <p:cNvSpPr txBox="1"/>
          <p:nvPr>
            <p:ph idx="2" type="body"/>
          </p:nvPr>
        </p:nvSpPr>
        <p:spPr>
          <a:xfrm>
            <a:off x="4648200" y="1696600"/>
            <a:ext cx="3676800" cy="2347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91" name="Google Shape;19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2" name="Shape 192"/>
        <p:cNvGrpSpPr/>
        <p:nvPr/>
      </p:nvGrpSpPr>
      <p:grpSpPr>
        <a:xfrm>
          <a:off x="0" y="0"/>
          <a:ext cx="0" cy="0"/>
          <a:chOff x="0" y="0"/>
          <a:chExt cx="0" cy="0"/>
        </a:xfrm>
      </p:grpSpPr>
      <p:grpSp>
        <p:nvGrpSpPr>
          <p:cNvPr id="193" name="Google Shape;193;p40"/>
          <p:cNvGrpSpPr/>
          <p:nvPr/>
        </p:nvGrpSpPr>
        <p:grpSpPr>
          <a:xfrm>
            <a:off x="0" y="4128572"/>
            <a:ext cx="698925" cy="684657"/>
            <a:chOff x="0" y="3785672"/>
            <a:chExt cx="698925" cy="684657"/>
          </a:xfrm>
        </p:grpSpPr>
        <p:sp>
          <p:nvSpPr>
            <p:cNvPr id="194" name="Google Shape;194;p40"/>
            <p:cNvSpPr/>
            <p:nvPr/>
          </p:nvSpPr>
          <p:spPr>
            <a:xfrm rot="-5400000">
              <a:off x="0" y="3785672"/>
              <a:ext cx="544800" cy="544800"/>
            </a:xfrm>
            <a:prstGeom prst="diagStripe">
              <a:avLst>
                <a:gd fmla="val 50000" name="adj"/>
              </a:avLst>
            </a:prstGeom>
            <a:solidFill>
              <a:schemeClr val="lt1">
                <a:alpha val="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40"/>
            <p:cNvSpPr/>
            <p:nvPr/>
          </p:nvSpPr>
          <p:spPr>
            <a:xfrm flipH="1">
              <a:off x="154125" y="3925529"/>
              <a:ext cx="544800" cy="544800"/>
            </a:xfrm>
            <a:prstGeom prst="diagStripe">
              <a:avLst>
                <a:gd fmla="val 50000" name="adj"/>
              </a:avLst>
            </a:prstGeom>
            <a:solidFill>
              <a:schemeClr val="lt1">
                <a:alpha val="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6" name="Google Shape;196;p40"/>
          <p:cNvSpPr txBox="1"/>
          <p:nvPr>
            <p:ph idx="1" type="body"/>
          </p:nvPr>
        </p:nvSpPr>
        <p:spPr>
          <a:xfrm>
            <a:off x="812725" y="4305375"/>
            <a:ext cx="6936000" cy="523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300"/>
              <a:buNone/>
              <a:defRPr/>
            </a:lvl1pPr>
          </a:lstStyle>
          <a:p/>
        </p:txBody>
      </p:sp>
      <p:sp>
        <p:nvSpPr>
          <p:cNvPr id="197" name="Google Shape;197;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98" name="Google Shape;198;p40">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40">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40">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40">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2" name="Shape 202"/>
        <p:cNvGrpSpPr/>
        <p:nvPr/>
      </p:nvGrpSpPr>
      <p:grpSpPr>
        <a:xfrm>
          <a:off x="0" y="0"/>
          <a:ext cx="0" cy="0"/>
          <a:chOff x="0" y="0"/>
          <a:chExt cx="0" cy="0"/>
        </a:xfrm>
      </p:grpSpPr>
      <p:grpSp>
        <p:nvGrpSpPr>
          <p:cNvPr id="203" name="Google Shape;203;p41"/>
          <p:cNvGrpSpPr/>
          <p:nvPr/>
        </p:nvGrpSpPr>
        <p:grpSpPr>
          <a:xfrm>
            <a:off x="4406400" y="0"/>
            <a:ext cx="4737600" cy="5143065"/>
            <a:chOff x="4406400" y="0"/>
            <a:chExt cx="4737600" cy="5143065"/>
          </a:xfrm>
        </p:grpSpPr>
        <p:sp>
          <p:nvSpPr>
            <p:cNvPr id="204" name="Google Shape;204;p41"/>
            <p:cNvSpPr/>
            <p:nvPr/>
          </p:nvSpPr>
          <p:spPr>
            <a:xfrm rot="5400000">
              <a:off x="4408200" y="-1800"/>
              <a:ext cx="4734000" cy="4737600"/>
            </a:xfrm>
            <a:prstGeom prst="diagStripe">
              <a:avLst>
                <a:gd fmla="val 49469"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41"/>
            <p:cNvSpPr/>
            <p:nvPr/>
          </p:nvSpPr>
          <p:spPr>
            <a:xfrm rot="5400000">
              <a:off x="4841125" y="5700"/>
              <a:ext cx="4298100" cy="4286700"/>
            </a:xfrm>
            <a:prstGeom prst="diagStripe">
              <a:avLst>
                <a:gd fmla="val 0"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1"/>
            <p:cNvSpPr/>
            <p:nvPr/>
          </p:nvSpPr>
          <p:spPr>
            <a:xfrm rot="-5400000">
              <a:off x="5618399" y="123646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1"/>
            <p:cNvSpPr/>
            <p:nvPr/>
          </p:nvSpPr>
          <p:spPr>
            <a:xfrm flipH="1">
              <a:off x="5849857" y="144395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1"/>
            <p:cNvSpPr/>
            <p:nvPr/>
          </p:nvSpPr>
          <p:spPr>
            <a:xfrm rot="-5400000">
              <a:off x="5987081" y="24694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41"/>
            <p:cNvSpPr/>
            <p:nvPr/>
          </p:nvSpPr>
          <p:spPr>
            <a:xfrm flipH="1">
              <a:off x="6222115" y="267695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1"/>
            <p:cNvSpPr/>
            <p:nvPr/>
          </p:nvSpPr>
          <p:spPr>
            <a:xfrm rot="-5400000">
              <a:off x="6675341" y="186201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1"/>
            <p:cNvSpPr/>
            <p:nvPr/>
          </p:nvSpPr>
          <p:spPr>
            <a:xfrm rot="-5400000">
              <a:off x="6861141" y="247781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41"/>
            <p:cNvSpPr/>
            <p:nvPr/>
          </p:nvSpPr>
          <p:spPr>
            <a:xfrm flipH="1">
              <a:off x="7965266" y="269296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1"/>
            <p:cNvSpPr/>
            <p:nvPr/>
          </p:nvSpPr>
          <p:spPr>
            <a:xfrm flipH="1">
              <a:off x="8145082" y="330875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41"/>
            <p:cNvSpPr/>
            <p:nvPr/>
          </p:nvSpPr>
          <p:spPr>
            <a:xfrm rot="-5400000">
              <a:off x="7047599" y="309501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1"/>
            <p:cNvSpPr/>
            <p:nvPr/>
          </p:nvSpPr>
          <p:spPr>
            <a:xfrm flipH="1">
              <a:off x="7276649" y="3302502"/>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1"/>
            <p:cNvSpPr/>
            <p:nvPr/>
          </p:nvSpPr>
          <p:spPr>
            <a:xfrm flipH="1">
              <a:off x="7462448" y="3918294"/>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41"/>
            <p:cNvSpPr/>
            <p:nvPr/>
          </p:nvSpPr>
          <p:spPr>
            <a:xfrm rot="-5400000">
              <a:off x="8102491" y="371847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1"/>
            <p:cNvSpPr/>
            <p:nvPr/>
          </p:nvSpPr>
          <p:spPr>
            <a:xfrm flipH="1">
              <a:off x="8334533" y="392596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41"/>
            <p:cNvSpPr/>
            <p:nvPr/>
          </p:nvSpPr>
          <p:spPr>
            <a:xfrm rot="-5400000">
              <a:off x="8288290" y="43342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2" name="Google Shape;222;p41"/>
          <p:cNvSpPr txBox="1"/>
          <p:nvPr>
            <p:ph hasCustomPrompt="1" type="title"/>
          </p:nvPr>
        </p:nvSpPr>
        <p:spPr>
          <a:xfrm>
            <a:off x="823850" y="1284675"/>
            <a:ext cx="4776000" cy="1300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8000"/>
              <a:buNone/>
              <a:defRPr sz="8000"/>
            </a:lvl1pPr>
            <a:lvl2pPr lvl="1" algn="l">
              <a:lnSpc>
                <a:spcPct val="100000"/>
              </a:lnSpc>
              <a:spcBef>
                <a:spcPts val="0"/>
              </a:spcBef>
              <a:spcAft>
                <a:spcPts val="0"/>
              </a:spcAft>
              <a:buSzPts val="8000"/>
              <a:buNone/>
              <a:defRPr sz="8000"/>
            </a:lvl2pPr>
            <a:lvl3pPr lvl="2" algn="l">
              <a:lnSpc>
                <a:spcPct val="100000"/>
              </a:lnSpc>
              <a:spcBef>
                <a:spcPts val="0"/>
              </a:spcBef>
              <a:spcAft>
                <a:spcPts val="0"/>
              </a:spcAft>
              <a:buSzPts val="8000"/>
              <a:buNone/>
              <a:defRPr sz="8000"/>
            </a:lvl3pPr>
            <a:lvl4pPr lvl="3" algn="l">
              <a:lnSpc>
                <a:spcPct val="100000"/>
              </a:lnSpc>
              <a:spcBef>
                <a:spcPts val="0"/>
              </a:spcBef>
              <a:spcAft>
                <a:spcPts val="0"/>
              </a:spcAft>
              <a:buSzPts val="8000"/>
              <a:buNone/>
              <a:defRPr sz="8000"/>
            </a:lvl4pPr>
            <a:lvl5pPr lvl="4" algn="l">
              <a:lnSpc>
                <a:spcPct val="100000"/>
              </a:lnSpc>
              <a:spcBef>
                <a:spcPts val="0"/>
              </a:spcBef>
              <a:spcAft>
                <a:spcPts val="0"/>
              </a:spcAft>
              <a:buSzPts val="8000"/>
              <a:buNone/>
              <a:defRPr sz="8000"/>
            </a:lvl5pPr>
            <a:lvl6pPr lvl="5" algn="l">
              <a:lnSpc>
                <a:spcPct val="100000"/>
              </a:lnSpc>
              <a:spcBef>
                <a:spcPts val="0"/>
              </a:spcBef>
              <a:spcAft>
                <a:spcPts val="0"/>
              </a:spcAft>
              <a:buSzPts val="8000"/>
              <a:buNone/>
              <a:defRPr sz="8000"/>
            </a:lvl6pPr>
            <a:lvl7pPr lvl="6" algn="l">
              <a:lnSpc>
                <a:spcPct val="100000"/>
              </a:lnSpc>
              <a:spcBef>
                <a:spcPts val="0"/>
              </a:spcBef>
              <a:spcAft>
                <a:spcPts val="0"/>
              </a:spcAft>
              <a:buSzPts val="8000"/>
              <a:buNone/>
              <a:defRPr sz="8000"/>
            </a:lvl7pPr>
            <a:lvl8pPr lvl="7" algn="l">
              <a:lnSpc>
                <a:spcPct val="100000"/>
              </a:lnSpc>
              <a:spcBef>
                <a:spcPts val="0"/>
              </a:spcBef>
              <a:spcAft>
                <a:spcPts val="0"/>
              </a:spcAft>
              <a:buSzPts val="8000"/>
              <a:buNone/>
              <a:defRPr sz="8000"/>
            </a:lvl8pPr>
            <a:lvl9pPr lvl="8" algn="l">
              <a:lnSpc>
                <a:spcPct val="100000"/>
              </a:lnSpc>
              <a:spcBef>
                <a:spcPts val="0"/>
              </a:spcBef>
              <a:spcAft>
                <a:spcPts val="0"/>
              </a:spcAft>
              <a:buSzPts val="8000"/>
              <a:buNone/>
              <a:defRPr sz="8000"/>
            </a:lvl9pPr>
          </a:lstStyle>
          <a:p>
            <a:r>
              <a:t>xx%</a:t>
            </a:r>
          </a:p>
        </p:txBody>
      </p:sp>
      <p:sp>
        <p:nvSpPr>
          <p:cNvPr id="223" name="Google Shape;223;p41"/>
          <p:cNvSpPr txBox="1"/>
          <p:nvPr>
            <p:ph idx="1" type="body"/>
          </p:nvPr>
        </p:nvSpPr>
        <p:spPr>
          <a:xfrm>
            <a:off x="823850" y="2643124"/>
            <a:ext cx="4776000" cy="12189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24" name="Google Shape;224;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225" name="Google Shape;225;p41">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41">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41">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41">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9" name="Shape 229"/>
        <p:cNvGrpSpPr/>
        <p:nvPr/>
      </p:nvGrpSpPr>
      <p:grpSpPr>
        <a:xfrm>
          <a:off x="0" y="0"/>
          <a:ext cx="0" cy="0"/>
          <a:chOff x="0" y="0"/>
          <a:chExt cx="0" cy="0"/>
        </a:xfrm>
      </p:grpSpPr>
      <p:sp>
        <p:nvSpPr>
          <p:cNvPr id="230" name="Google Shape;23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36" name="Shape 236"/>
        <p:cNvGrpSpPr/>
        <p:nvPr/>
      </p:nvGrpSpPr>
      <p:grpSpPr>
        <a:xfrm>
          <a:off x="0" y="0"/>
          <a:ext cx="0" cy="0"/>
          <a:chOff x="0" y="0"/>
          <a:chExt cx="0" cy="0"/>
        </a:xfrm>
      </p:grpSpPr>
      <p:sp>
        <p:nvSpPr>
          <p:cNvPr id="237" name="Google Shape;237;p28"/>
          <p:cNvSpPr txBox="1"/>
          <p:nvPr>
            <p:ph type="title"/>
          </p:nvPr>
        </p:nvSpPr>
        <p:spPr>
          <a:xfrm>
            <a:off x="381000" y="38100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9pPr>
          </a:lstStyle>
          <a:p/>
        </p:txBody>
      </p:sp>
      <p:sp>
        <p:nvSpPr>
          <p:cNvPr id="238" name="Google Shape;238;p28"/>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A9AFA9"/>
              </a:buClr>
              <a:buSzPts val="800"/>
              <a:buFont typeface="Open Sans"/>
              <a:buNone/>
              <a:defRPr b="0" i="0" sz="800" u="none" cap="none" strike="noStrike">
                <a:solidFill>
                  <a:srgbClr val="A9AFA9"/>
                </a:solidFill>
                <a:latin typeface="Open Sans"/>
                <a:ea typeface="Open Sans"/>
                <a:cs typeface="Open Sans"/>
                <a:sym typeface="Open Sans"/>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39" name="Google Shape;239;p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0" name="Shape 240"/>
        <p:cNvGrpSpPr/>
        <p:nvPr/>
      </p:nvGrpSpPr>
      <p:grpSpPr>
        <a:xfrm>
          <a:off x="0" y="0"/>
          <a:ext cx="0" cy="0"/>
          <a:chOff x="0" y="0"/>
          <a:chExt cx="0" cy="0"/>
        </a:xfrm>
      </p:grpSpPr>
      <p:sp>
        <p:nvSpPr>
          <p:cNvPr id="241" name="Google Shape;241;p43"/>
          <p:cNvSpPr txBox="1"/>
          <p:nvPr>
            <p:ph type="ctrTitle"/>
          </p:nvPr>
        </p:nvSpPr>
        <p:spPr>
          <a:xfrm>
            <a:off x="381001" y="2572358"/>
            <a:ext cx="8380500" cy="1102500"/>
          </a:xfrm>
          <a:prstGeom prst="rect">
            <a:avLst/>
          </a:prstGeom>
          <a:noFill/>
          <a:ln>
            <a:noFill/>
          </a:ln>
        </p:spPr>
        <p:txBody>
          <a:bodyPr anchorCtr="0" anchor="b" bIns="91425" lIns="91425" spcFirstLastPara="1" rIns="91425" wrap="square" tIns="91425">
            <a:noAutofit/>
          </a:bodyPr>
          <a:lstStyle>
            <a:lvl1pPr lvl="0"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9pPr>
          </a:lstStyle>
          <a:p/>
        </p:txBody>
      </p:sp>
      <p:sp>
        <p:nvSpPr>
          <p:cNvPr id="242" name="Google Shape;242;p43"/>
          <p:cNvSpPr txBox="1"/>
          <p:nvPr>
            <p:ph idx="1" type="subTitle"/>
          </p:nvPr>
        </p:nvSpPr>
        <p:spPr>
          <a:xfrm>
            <a:off x="381001" y="3674878"/>
            <a:ext cx="8380500" cy="933600"/>
          </a:xfrm>
          <a:prstGeom prst="rect">
            <a:avLst/>
          </a:prstGeom>
          <a:noFill/>
          <a:ln>
            <a:noFill/>
          </a:ln>
        </p:spPr>
        <p:txBody>
          <a:bodyPr anchorCtr="0" anchor="t" bIns="91425" lIns="91425" spcFirstLastPara="1" rIns="91425" wrap="square" tIns="91425">
            <a:noAutofit/>
          </a:bodyPr>
          <a:lstStyle>
            <a:lvl1pPr lvl="0" marR="0" algn="l">
              <a:lnSpc>
                <a:spcPct val="120000"/>
              </a:lnSpc>
              <a:spcBef>
                <a:spcPts val="1200"/>
              </a:spcBef>
              <a:spcAft>
                <a:spcPts val="0"/>
              </a:spcAft>
              <a:buClr>
                <a:schemeClr val="accent1"/>
              </a:buClr>
              <a:buSzPts val="1620"/>
              <a:buFont typeface="Arial"/>
              <a:buNone/>
              <a:defRPr b="0" i="0" sz="1800" u="none" cap="none" strike="noStrike">
                <a:solidFill>
                  <a:srgbClr val="909091"/>
                </a:solidFill>
                <a:latin typeface="Open Sans Light"/>
                <a:ea typeface="Open Sans Light"/>
                <a:cs typeface="Open Sans Light"/>
                <a:sym typeface="Open Sans Light"/>
              </a:defRPr>
            </a:lvl1pPr>
            <a:lvl2pPr lvl="1" marR="0" algn="ctr">
              <a:lnSpc>
                <a:spcPct val="120000"/>
              </a:lnSpc>
              <a:spcBef>
                <a:spcPts val="1200"/>
              </a:spcBef>
              <a:spcAft>
                <a:spcPts val="0"/>
              </a:spcAft>
              <a:buClr>
                <a:schemeClr val="accent2"/>
              </a:buClr>
              <a:buSzPts val="1080"/>
              <a:buFont typeface="Arial"/>
              <a:buNone/>
              <a:defRPr b="0" i="0" sz="1200" u="none" cap="none" strike="noStrike">
                <a:solidFill>
                  <a:srgbClr val="909091"/>
                </a:solidFill>
                <a:latin typeface="Open Sans"/>
                <a:ea typeface="Open Sans"/>
                <a:cs typeface="Open Sans"/>
                <a:sym typeface="Open Sans"/>
              </a:defRPr>
            </a:lvl2pPr>
            <a:lvl3pPr lvl="2" marR="0" algn="ctr">
              <a:lnSpc>
                <a:spcPct val="120000"/>
              </a:lnSpc>
              <a:spcBef>
                <a:spcPts val="1200"/>
              </a:spcBef>
              <a:spcAft>
                <a:spcPts val="0"/>
              </a:spcAft>
              <a:buClr>
                <a:srgbClr val="8DC634"/>
              </a:buClr>
              <a:buSzPts val="1080"/>
              <a:buFont typeface="Arial"/>
              <a:buNone/>
              <a:defRPr b="0" i="0" sz="1200" u="none" cap="none" strike="noStrike">
                <a:solidFill>
                  <a:srgbClr val="909091"/>
                </a:solidFill>
                <a:latin typeface="Open Sans"/>
                <a:ea typeface="Open Sans"/>
                <a:cs typeface="Open Sans"/>
                <a:sym typeface="Open Sans"/>
              </a:defRPr>
            </a:lvl3pPr>
            <a:lvl4pPr lvl="3" marR="0" algn="ctr">
              <a:lnSpc>
                <a:spcPct val="120000"/>
              </a:lnSpc>
              <a:spcBef>
                <a:spcPts val="1200"/>
              </a:spcBef>
              <a:spcAft>
                <a:spcPts val="0"/>
              </a:spcAft>
              <a:buClr>
                <a:srgbClr val="B31620"/>
              </a:buClr>
              <a:buSzPts val="1080"/>
              <a:buFont typeface="Arial"/>
              <a:buNone/>
              <a:defRPr b="0" i="0" sz="1200" u="none" cap="none" strike="noStrike">
                <a:solidFill>
                  <a:srgbClr val="909091"/>
                </a:solidFill>
                <a:latin typeface="Open Sans"/>
                <a:ea typeface="Open Sans"/>
                <a:cs typeface="Open Sans"/>
                <a:sym typeface="Open Sans"/>
              </a:defRPr>
            </a:lvl4pPr>
            <a:lvl5pPr lvl="4" marR="0" algn="ctr">
              <a:lnSpc>
                <a:spcPct val="120000"/>
              </a:lnSpc>
              <a:spcBef>
                <a:spcPts val="1200"/>
              </a:spcBef>
              <a:spcAft>
                <a:spcPts val="0"/>
              </a:spcAft>
              <a:buClr>
                <a:schemeClr val="dk1"/>
              </a:buClr>
              <a:buSzPts val="1080"/>
              <a:buFont typeface="Arial"/>
              <a:buNone/>
              <a:defRPr b="0" i="0" sz="1200" u="none" cap="none" strike="noStrike">
                <a:solidFill>
                  <a:srgbClr val="909091"/>
                </a:solidFill>
                <a:latin typeface="Open Sans"/>
                <a:ea typeface="Open Sans"/>
                <a:cs typeface="Open Sans"/>
                <a:sym typeface="Open Sans"/>
              </a:defRPr>
            </a:lvl5pPr>
            <a:lvl6pPr lvl="5" marR="0" algn="ctr">
              <a:lnSpc>
                <a:spcPct val="100000"/>
              </a:lnSpc>
              <a:spcBef>
                <a:spcPts val="400"/>
              </a:spcBef>
              <a:spcAft>
                <a:spcPts val="0"/>
              </a:spcAft>
              <a:buClr>
                <a:srgbClr val="909091"/>
              </a:buClr>
              <a:buSzPts val="2000"/>
              <a:buFont typeface="Arial"/>
              <a:buNone/>
              <a:defRPr b="0" i="0" sz="2000" u="none" cap="none" strike="noStrike">
                <a:solidFill>
                  <a:srgbClr val="909091"/>
                </a:solidFill>
                <a:latin typeface="Arial"/>
                <a:ea typeface="Arial"/>
                <a:cs typeface="Arial"/>
                <a:sym typeface="Arial"/>
              </a:defRPr>
            </a:lvl6pPr>
            <a:lvl7pPr lvl="6" marR="0" algn="ctr">
              <a:lnSpc>
                <a:spcPct val="100000"/>
              </a:lnSpc>
              <a:spcBef>
                <a:spcPts val="400"/>
              </a:spcBef>
              <a:spcAft>
                <a:spcPts val="0"/>
              </a:spcAft>
              <a:buClr>
                <a:srgbClr val="909091"/>
              </a:buClr>
              <a:buSzPts val="2000"/>
              <a:buFont typeface="Arial"/>
              <a:buNone/>
              <a:defRPr b="0" i="0" sz="2000" u="none" cap="none" strike="noStrike">
                <a:solidFill>
                  <a:srgbClr val="909091"/>
                </a:solidFill>
                <a:latin typeface="Arial"/>
                <a:ea typeface="Arial"/>
                <a:cs typeface="Arial"/>
                <a:sym typeface="Arial"/>
              </a:defRPr>
            </a:lvl7pPr>
            <a:lvl8pPr lvl="7" marR="0" algn="ctr">
              <a:lnSpc>
                <a:spcPct val="100000"/>
              </a:lnSpc>
              <a:spcBef>
                <a:spcPts val="400"/>
              </a:spcBef>
              <a:spcAft>
                <a:spcPts val="0"/>
              </a:spcAft>
              <a:buClr>
                <a:srgbClr val="909091"/>
              </a:buClr>
              <a:buSzPts val="2000"/>
              <a:buFont typeface="Arial"/>
              <a:buNone/>
              <a:defRPr b="0" i="0" sz="2000" u="none" cap="none" strike="noStrike">
                <a:solidFill>
                  <a:srgbClr val="909091"/>
                </a:solidFill>
                <a:latin typeface="Arial"/>
                <a:ea typeface="Arial"/>
                <a:cs typeface="Arial"/>
                <a:sym typeface="Arial"/>
              </a:defRPr>
            </a:lvl8pPr>
            <a:lvl9pPr lvl="8" marR="0" algn="ctr">
              <a:lnSpc>
                <a:spcPct val="100000"/>
              </a:lnSpc>
              <a:spcBef>
                <a:spcPts val="400"/>
              </a:spcBef>
              <a:spcAft>
                <a:spcPts val="0"/>
              </a:spcAft>
              <a:buClr>
                <a:srgbClr val="909091"/>
              </a:buClr>
              <a:buSzPts val="2000"/>
              <a:buFont typeface="Arial"/>
              <a:buNone/>
              <a:defRPr b="0" i="0" sz="2000" u="none" cap="none" strike="noStrike">
                <a:solidFill>
                  <a:srgbClr val="909091"/>
                </a:solidFill>
                <a:latin typeface="Arial"/>
                <a:ea typeface="Arial"/>
                <a:cs typeface="Arial"/>
                <a:sym typeface="Arial"/>
              </a:defRPr>
            </a:lvl9pPr>
          </a:lstStyle>
          <a:p/>
        </p:txBody>
      </p:sp>
      <p:sp>
        <p:nvSpPr>
          <p:cNvPr id="243" name="Google Shape;243;p43"/>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A9AFA9"/>
              </a:buClr>
              <a:buSzPts val="800"/>
              <a:buFont typeface="Open Sans"/>
              <a:buNone/>
              <a:defRPr b="0" i="0" sz="800" u="none" cap="none" strike="noStrike">
                <a:solidFill>
                  <a:srgbClr val="A9AFA9"/>
                </a:solidFill>
                <a:latin typeface="Open Sans"/>
                <a:ea typeface="Open Sans"/>
                <a:cs typeface="Open Sans"/>
                <a:sym typeface="Open Sans"/>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4" name="Shape 244"/>
        <p:cNvGrpSpPr/>
        <p:nvPr/>
      </p:nvGrpSpPr>
      <p:grpSpPr>
        <a:xfrm>
          <a:off x="0" y="0"/>
          <a:ext cx="0" cy="0"/>
          <a:chOff x="0" y="0"/>
          <a:chExt cx="0" cy="0"/>
        </a:xfrm>
      </p:grpSpPr>
      <p:sp>
        <p:nvSpPr>
          <p:cNvPr id="245" name="Google Shape;245;p44"/>
          <p:cNvSpPr txBox="1"/>
          <p:nvPr>
            <p:ph type="title"/>
          </p:nvPr>
        </p:nvSpPr>
        <p:spPr>
          <a:xfrm>
            <a:off x="381000" y="38100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9pPr>
          </a:lstStyle>
          <a:p/>
        </p:txBody>
      </p:sp>
      <p:sp>
        <p:nvSpPr>
          <p:cNvPr id="246" name="Google Shape;246;p44"/>
          <p:cNvSpPr txBox="1"/>
          <p:nvPr>
            <p:ph idx="1" type="body"/>
          </p:nvPr>
        </p:nvSpPr>
        <p:spPr>
          <a:xfrm>
            <a:off x="381000" y="1063625"/>
            <a:ext cx="8380500" cy="3544800"/>
          </a:xfrm>
          <a:prstGeom prst="rect">
            <a:avLst/>
          </a:prstGeom>
          <a:noFill/>
          <a:ln>
            <a:noFill/>
          </a:ln>
        </p:spPr>
        <p:txBody>
          <a:bodyPr anchorCtr="0" anchor="t" bIns="91425" lIns="91425" spcFirstLastPara="1" rIns="91425" wrap="square" tIns="91425">
            <a:noAutofit/>
          </a:bodyPr>
          <a:lstStyle>
            <a:lvl1pPr indent="-320040" lvl="0" marL="457200" marR="0" algn="l">
              <a:lnSpc>
                <a:spcPct val="120000"/>
              </a:lnSpc>
              <a:spcBef>
                <a:spcPts val="1200"/>
              </a:spcBef>
              <a:spcAft>
                <a:spcPts val="0"/>
              </a:spcAft>
              <a:buClr>
                <a:schemeClr val="accent1"/>
              </a:buClr>
              <a:buSzPts val="1440"/>
              <a:buFont typeface="Arial"/>
              <a:buChar char="•"/>
              <a:defRPr b="0" i="0" sz="1600" u="none" cap="none" strike="noStrike">
                <a:solidFill>
                  <a:schemeClr val="dk1"/>
                </a:solidFill>
                <a:latin typeface="Open Sans"/>
                <a:ea typeface="Open Sans"/>
                <a:cs typeface="Open Sans"/>
                <a:sym typeface="Open Sans"/>
              </a:defRPr>
            </a:lvl1pPr>
            <a:lvl2pPr indent="-297180" lvl="1" marL="914400" marR="0" algn="l">
              <a:lnSpc>
                <a:spcPct val="120000"/>
              </a:lnSpc>
              <a:spcBef>
                <a:spcPts val="1200"/>
              </a:spcBef>
              <a:spcAft>
                <a:spcPts val="0"/>
              </a:spcAft>
              <a:buClr>
                <a:schemeClr val="accent2"/>
              </a:buClr>
              <a:buSzPts val="1080"/>
              <a:buFont typeface="Arial"/>
              <a:buChar char="•"/>
              <a:defRPr b="0" i="0" sz="1200" u="none" cap="none" strike="noStrike">
                <a:solidFill>
                  <a:schemeClr val="dk1"/>
                </a:solidFill>
                <a:latin typeface="Open Sans"/>
                <a:ea typeface="Open Sans"/>
                <a:cs typeface="Open Sans"/>
                <a:sym typeface="Open Sans"/>
              </a:defRPr>
            </a:lvl2pPr>
            <a:lvl3pPr indent="-297180" lvl="2" marL="1371600" marR="0" algn="l">
              <a:lnSpc>
                <a:spcPct val="120000"/>
              </a:lnSpc>
              <a:spcBef>
                <a:spcPts val="1200"/>
              </a:spcBef>
              <a:spcAft>
                <a:spcPts val="0"/>
              </a:spcAft>
              <a:buClr>
                <a:srgbClr val="8DC634"/>
              </a:buClr>
              <a:buSzPts val="1080"/>
              <a:buFont typeface="Arial"/>
              <a:buChar char="•"/>
              <a:defRPr b="0" i="0" sz="1200" u="none" cap="none" strike="noStrike">
                <a:solidFill>
                  <a:schemeClr val="dk1"/>
                </a:solidFill>
                <a:latin typeface="Open Sans"/>
                <a:ea typeface="Open Sans"/>
                <a:cs typeface="Open Sans"/>
                <a:sym typeface="Open Sans"/>
              </a:defRPr>
            </a:lvl3pPr>
            <a:lvl4pPr indent="-297180" lvl="3" marL="1828800" marR="0" algn="l">
              <a:lnSpc>
                <a:spcPct val="120000"/>
              </a:lnSpc>
              <a:spcBef>
                <a:spcPts val="1200"/>
              </a:spcBef>
              <a:spcAft>
                <a:spcPts val="0"/>
              </a:spcAft>
              <a:buClr>
                <a:srgbClr val="B31620"/>
              </a:buClr>
              <a:buSzPts val="1080"/>
              <a:buFont typeface="Arial"/>
              <a:buChar char="•"/>
              <a:defRPr b="0" i="0" sz="1200" u="none" cap="none" strike="noStrike">
                <a:solidFill>
                  <a:schemeClr val="dk1"/>
                </a:solidFill>
                <a:latin typeface="Open Sans"/>
                <a:ea typeface="Open Sans"/>
                <a:cs typeface="Open Sans"/>
                <a:sym typeface="Open Sans"/>
              </a:defRPr>
            </a:lvl4pPr>
            <a:lvl5pPr indent="-297179" lvl="4" marL="2286000" marR="0" algn="l">
              <a:lnSpc>
                <a:spcPct val="120000"/>
              </a:lnSpc>
              <a:spcBef>
                <a:spcPts val="1200"/>
              </a:spcBef>
              <a:spcAft>
                <a:spcPts val="0"/>
              </a:spcAft>
              <a:buClr>
                <a:schemeClr val="dk1"/>
              </a:buClr>
              <a:buSzPts val="1080"/>
              <a:buFont typeface="Arial"/>
              <a:buChar char="•"/>
              <a:defRPr b="0" i="0" sz="1200" u="none" cap="none" strike="noStrike">
                <a:solidFill>
                  <a:schemeClr val="dk1"/>
                </a:solidFill>
                <a:latin typeface="Open Sans"/>
                <a:ea typeface="Open Sans"/>
                <a:cs typeface="Open Sans"/>
                <a:sym typeface="Open Sans"/>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47" name="Google Shape;247;p44"/>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A9AFA9"/>
              </a:buClr>
              <a:buSzPts val="800"/>
              <a:buFont typeface="Open Sans"/>
              <a:buNone/>
              <a:defRPr b="0" i="0" sz="800" u="none" cap="none" strike="noStrike">
                <a:solidFill>
                  <a:srgbClr val="A9AFA9"/>
                </a:solidFill>
                <a:latin typeface="Open Sans"/>
                <a:ea typeface="Open Sans"/>
                <a:cs typeface="Open Sans"/>
                <a:sym typeface="Open Sans"/>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48" name="Google Shape;248;p4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spTree>
      <p:nvGrpSpPr>
        <p:cNvPr id="17" name="Shape 17"/>
        <p:cNvGrpSpPr/>
        <p:nvPr/>
      </p:nvGrpSpPr>
      <p:grpSpPr>
        <a:xfrm>
          <a:off x="0" y="0"/>
          <a:ext cx="0" cy="0"/>
          <a:chOff x="0" y="0"/>
          <a:chExt cx="0" cy="0"/>
        </a:xfrm>
      </p:grpSpPr>
      <p:grpSp>
        <p:nvGrpSpPr>
          <p:cNvPr id="18" name="Google Shape;18;p23"/>
          <p:cNvGrpSpPr/>
          <p:nvPr/>
        </p:nvGrpSpPr>
        <p:grpSpPr>
          <a:xfrm>
            <a:off x="4406400" y="0"/>
            <a:ext cx="4737600" cy="5143065"/>
            <a:chOff x="4406400" y="0"/>
            <a:chExt cx="4737600" cy="5143065"/>
          </a:xfrm>
        </p:grpSpPr>
        <p:sp>
          <p:nvSpPr>
            <p:cNvPr id="19" name="Google Shape;19;p23"/>
            <p:cNvSpPr/>
            <p:nvPr/>
          </p:nvSpPr>
          <p:spPr>
            <a:xfrm rot="5400000">
              <a:off x="4408200" y="-1800"/>
              <a:ext cx="4734000" cy="4737600"/>
            </a:xfrm>
            <a:prstGeom prst="diagStripe">
              <a:avLst>
                <a:gd fmla="val 49469"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3"/>
            <p:cNvSpPr/>
            <p:nvPr/>
          </p:nvSpPr>
          <p:spPr>
            <a:xfrm rot="5400000">
              <a:off x="4841125" y="5700"/>
              <a:ext cx="4298100" cy="4286700"/>
            </a:xfrm>
            <a:prstGeom prst="diagStripe">
              <a:avLst>
                <a:gd fmla="val 0"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3"/>
            <p:cNvSpPr/>
            <p:nvPr/>
          </p:nvSpPr>
          <p:spPr>
            <a:xfrm rot="-5400000">
              <a:off x="5618399" y="123646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3"/>
            <p:cNvSpPr/>
            <p:nvPr/>
          </p:nvSpPr>
          <p:spPr>
            <a:xfrm flipH="1">
              <a:off x="5849857" y="144395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3"/>
            <p:cNvSpPr/>
            <p:nvPr/>
          </p:nvSpPr>
          <p:spPr>
            <a:xfrm rot="-5400000">
              <a:off x="5987081" y="24694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3"/>
            <p:cNvSpPr/>
            <p:nvPr/>
          </p:nvSpPr>
          <p:spPr>
            <a:xfrm flipH="1">
              <a:off x="6222115" y="267695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3"/>
            <p:cNvSpPr/>
            <p:nvPr/>
          </p:nvSpPr>
          <p:spPr>
            <a:xfrm rot="-5400000">
              <a:off x="6675341" y="186201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3"/>
            <p:cNvSpPr/>
            <p:nvPr/>
          </p:nvSpPr>
          <p:spPr>
            <a:xfrm rot="-5400000">
              <a:off x="6861141" y="247781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3"/>
            <p:cNvSpPr/>
            <p:nvPr/>
          </p:nvSpPr>
          <p:spPr>
            <a:xfrm flipH="1">
              <a:off x="7965266" y="269296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3"/>
            <p:cNvSpPr/>
            <p:nvPr/>
          </p:nvSpPr>
          <p:spPr>
            <a:xfrm flipH="1">
              <a:off x="8145082" y="330875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3"/>
            <p:cNvSpPr/>
            <p:nvPr/>
          </p:nvSpPr>
          <p:spPr>
            <a:xfrm rot="-5400000">
              <a:off x="7047599" y="309501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3"/>
            <p:cNvSpPr/>
            <p:nvPr/>
          </p:nvSpPr>
          <p:spPr>
            <a:xfrm flipH="1">
              <a:off x="7276649" y="3302502"/>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3"/>
            <p:cNvSpPr/>
            <p:nvPr/>
          </p:nvSpPr>
          <p:spPr>
            <a:xfrm flipH="1">
              <a:off x="7462448" y="3918294"/>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3"/>
            <p:cNvSpPr/>
            <p:nvPr/>
          </p:nvSpPr>
          <p:spPr>
            <a:xfrm rot="-5400000">
              <a:off x="8102491" y="371847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3"/>
            <p:cNvSpPr/>
            <p:nvPr/>
          </p:nvSpPr>
          <p:spPr>
            <a:xfrm flipH="1">
              <a:off x="8334533" y="392596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3"/>
            <p:cNvSpPr/>
            <p:nvPr/>
          </p:nvSpPr>
          <p:spPr>
            <a:xfrm rot="-5400000">
              <a:off x="8288290" y="43342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 name="Google Shape;3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38" name="Google Shape;38;p23"/>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Two Column Content">
    <p:spTree>
      <p:nvGrpSpPr>
        <p:cNvPr id="249" name="Shape 249"/>
        <p:cNvGrpSpPr/>
        <p:nvPr/>
      </p:nvGrpSpPr>
      <p:grpSpPr>
        <a:xfrm>
          <a:off x="0" y="0"/>
          <a:ext cx="0" cy="0"/>
          <a:chOff x="0" y="0"/>
          <a:chExt cx="0" cy="0"/>
        </a:xfrm>
      </p:grpSpPr>
      <p:sp>
        <p:nvSpPr>
          <p:cNvPr id="250" name="Google Shape;250;p45"/>
          <p:cNvSpPr txBox="1"/>
          <p:nvPr>
            <p:ph type="title"/>
          </p:nvPr>
        </p:nvSpPr>
        <p:spPr>
          <a:xfrm>
            <a:off x="381000" y="38100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9pPr>
          </a:lstStyle>
          <a:p/>
        </p:txBody>
      </p:sp>
      <p:sp>
        <p:nvSpPr>
          <p:cNvPr id="251" name="Google Shape;251;p45"/>
          <p:cNvSpPr txBox="1"/>
          <p:nvPr>
            <p:ph idx="1" type="body"/>
          </p:nvPr>
        </p:nvSpPr>
        <p:spPr>
          <a:xfrm>
            <a:off x="380997" y="1063625"/>
            <a:ext cx="4191000" cy="3544800"/>
          </a:xfrm>
          <a:prstGeom prst="rect">
            <a:avLst/>
          </a:prstGeom>
          <a:noFill/>
          <a:ln>
            <a:noFill/>
          </a:ln>
        </p:spPr>
        <p:txBody>
          <a:bodyPr anchorCtr="0" anchor="t" bIns="91425" lIns="91425" spcFirstLastPara="1" rIns="91425" wrap="square" tIns="91425">
            <a:noAutofit/>
          </a:bodyPr>
          <a:lstStyle>
            <a:lvl1pPr indent="-320040" lvl="0" marL="457200" marR="0" algn="l">
              <a:lnSpc>
                <a:spcPct val="120000"/>
              </a:lnSpc>
              <a:spcBef>
                <a:spcPts val="1200"/>
              </a:spcBef>
              <a:spcAft>
                <a:spcPts val="0"/>
              </a:spcAft>
              <a:buClr>
                <a:schemeClr val="accent1"/>
              </a:buClr>
              <a:buSzPts val="1440"/>
              <a:buFont typeface="Arial"/>
              <a:buChar char="•"/>
              <a:defRPr b="0" i="0" sz="1600" u="none" cap="none" strike="noStrike">
                <a:solidFill>
                  <a:schemeClr val="dk1"/>
                </a:solidFill>
                <a:latin typeface="Open Sans"/>
                <a:ea typeface="Open Sans"/>
                <a:cs typeface="Open Sans"/>
                <a:sym typeface="Open Sans"/>
              </a:defRPr>
            </a:lvl1pPr>
            <a:lvl2pPr indent="-297180" lvl="1" marL="914400" marR="0" algn="l">
              <a:lnSpc>
                <a:spcPct val="120000"/>
              </a:lnSpc>
              <a:spcBef>
                <a:spcPts val="1200"/>
              </a:spcBef>
              <a:spcAft>
                <a:spcPts val="0"/>
              </a:spcAft>
              <a:buClr>
                <a:schemeClr val="accent2"/>
              </a:buClr>
              <a:buSzPts val="1080"/>
              <a:buFont typeface="Arial"/>
              <a:buChar char="•"/>
              <a:defRPr b="0" i="0" sz="1200" u="none" cap="none" strike="noStrike">
                <a:solidFill>
                  <a:schemeClr val="dk1"/>
                </a:solidFill>
                <a:latin typeface="Open Sans"/>
                <a:ea typeface="Open Sans"/>
                <a:cs typeface="Open Sans"/>
                <a:sym typeface="Open Sans"/>
              </a:defRPr>
            </a:lvl2pPr>
            <a:lvl3pPr indent="-297180" lvl="2" marL="1371600" marR="0" algn="l">
              <a:lnSpc>
                <a:spcPct val="120000"/>
              </a:lnSpc>
              <a:spcBef>
                <a:spcPts val="1200"/>
              </a:spcBef>
              <a:spcAft>
                <a:spcPts val="0"/>
              </a:spcAft>
              <a:buClr>
                <a:srgbClr val="8DC634"/>
              </a:buClr>
              <a:buSzPts val="1080"/>
              <a:buFont typeface="Arial"/>
              <a:buChar char="•"/>
              <a:defRPr b="0" i="0" sz="1200" u="none" cap="none" strike="noStrike">
                <a:solidFill>
                  <a:schemeClr val="dk1"/>
                </a:solidFill>
                <a:latin typeface="Open Sans"/>
                <a:ea typeface="Open Sans"/>
                <a:cs typeface="Open Sans"/>
                <a:sym typeface="Open Sans"/>
              </a:defRPr>
            </a:lvl3pPr>
            <a:lvl4pPr indent="-297180" lvl="3" marL="1828800" marR="0" algn="l">
              <a:lnSpc>
                <a:spcPct val="120000"/>
              </a:lnSpc>
              <a:spcBef>
                <a:spcPts val="1200"/>
              </a:spcBef>
              <a:spcAft>
                <a:spcPts val="0"/>
              </a:spcAft>
              <a:buClr>
                <a:srgbClr val="B31620"/>
              </a:buClr>
              <a:buSzPts val="1080"/>
              <a:buFont typeface="Arial"/>
              <a:buChar char="•"/>
              <a:defRPr b="0" i="0" sz="1200" u="none" cap="none" strike="noStrike">
                <a:solidFill>
                  <a:schemeClr val="dk1"/>
                </a:solidFill>
                <a:latin typeface="Open Sans"/>
                <a:ea typeface="Open Sans"/>
                <a:cs typeface="Open Sans"/>
                <a:sym typeface="Open Sans"/>
              </a:defRPr>
            </a:lvl4pPr>
            <a:lvl5pPr indent="-297179" lvl="4" marL="2286000" marR="0" algn="l">
              <a:lnSpc>
                <a:spcPct val="120000"/>
              </a:lnSpc>
              <a:spcBef>
                <a:spcPts val="1200"/>
              </a:spcBef>
              <a:spcAft>
                <a:spcPts val="0"/>
              </a:spcAft>
              <a:buClr>
                <a:schemeClr val="dk1"/>
              </a:buClr>
              <a:buSzPts val="1080"/>
              <a:buFont typeface="Arial"/>
              <a:buChar char="•"/>
              <a:defRPr b="0" i="0" sz="1200" u="none" cap="none" strike="noStrike">
                <a:solidFill>
                  <a:schemeClr val="dk1"/>
                </a:solidFill>
                <a:latin typeface="Open Sans"/>
                <a:ea typeface="Open Sans"/>
                <a:cs typeface="Open Sans"/>
                <a:sym typeface="Open Sans"/>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2" name="Google Shape;252;p45"/>
          <p:cNvSpPr txBox="1"/>
          <p:nvPr>
            <p:ph idx="2" type="body"/>
          </p:nvPr>
        </p:nvSpPr>
        <p:spPr>
          <a:xfrm>
            <a:off x="4570412" y="1063625"/>
            <a:ext cx="4191000" cy="3544800"/>
          </a:xfrm>
          <a:prstGeom prst="rect">
            <a:avLst/>
          </a:prstGeom>
          <a:noFill/>
          <a:ln>
            <a:noFill/>
          </a:ln>
        </p:spPr>
        <p:txBody>
          <a:bodyPr anchorCtr="0" anchor="t" bIns="91425" lIns="91425" spcFirstLastPara="1" rIns="91425" wrap="square" tIns="91425">
            <a:noAutofit/>
          </a:bodyPr>
          <a:lstStyle>
            <a:lvl1pPr indent="-320040" lvl="0" marL="457200" marR="0" algn="l">
              <a:lnSpc>
                <a:spcPct val="120000"/>
              </a:lnSpc>
              <a:spcBef>
                <a:spcPts val="1200"/>
              </a:spcBef>
              <a:spcAft>
                <a:spcPts val="0"/>
              </a:spcAft>
              <a:buClr>
                <a:schemeClr val="accent1"/>
              </a:buClr>
              <a:buSzPts val="1440"/>
              <a:buFont typeface="Arial"/>
              <a:buChar char="•"/>
              <a:defRPr b="0" i="0" sz="1600" u="none" cap="none" strike="noStrike">
                <a:solidFill>
                  <a:schemeClr val="dk1"/>
                </a:solidFill>
                <a:latin typeface="Open Sans"/>
                <a:ea typeface="Open Sans"/>
                <a:cs typeface="Open Sans"/>
                <a:sym typeface="Open Sans"/>
              </a:defRPr>
            </a:lvl1pPr>
            <a:lvl2pPr indent="-297180" lvl="1" marL="914400" marR="0" algn="l">
              <a:lnSpc>
                <a:spcPct val="120000"/>
              </a:lnSpc>
              <a:spcBef>
                <a:spcPts val="1200"/>
              </a:spcBef>
              <a:spcAft>
                <a:spcPts val="0"/>
              </a:spcAft>
              <a:buClr>
                <a:schemeClr val="accent2"/>
              </a:buClr>
              <a:buSzPts val="1080"/>
              <a:buFont typeface="Arial"/>
              <a:buChar char="•"/>
              <a:defRPr b="0" i="0" sz="1200" u="none" cap="none" strike="noStrike">
                <a:solidFill>
                  <a:schemeClr val="dk1"/>
                </a:solidFill>
                <a:latin typeface="Open Sans"/>
                <a:ea typeface="Open Sans"/>
                <a:cs typeface="Open Sans"/>
                <a:sym typeface="Open Sans"/>
              </a:defRPr>
            </a:lvl2pPr>
            <a:lvl3pPr indent="-297180" lvl="2" marL="1371600" marR="0" algn="l">
              <a:lnSpc>
                <a:spcPct val="120000"/>
              </a:lnSpc>
              <a:spcBef>
                <a:spcPts val="1200"/>
              </a:spcBef>
              <a:spcAft>
                <a:spcPts val="0"/>
              </a:spcAft>
              <a:buClr>
                <a:srgbClr val="8DC634"/>
              </a:buClr>
              <a:buSzPts val="1080"/>
              <a:buFont typeface="Arial"/>
              <a:buChar char="•"/>
              <a:defRPr b="0" i="0" sz="1200" u="none" cap="none" strike="noStrike">
                <a:solidFill>
                  <a:schemeClr val="dk1"/>
                </a:solidFill>
                <a:latin typeface="Open Sans"/>
                <a:ea typeface="Open Sans"/>
                <a:cs typeface="Open Sans"/>
                <a:sym typeface="Open Sans"/>
              </a:defRPr>
            </a:lvl3pPr>
            <a:lvl4pPr indent="-297180" lvl="3" marL="1828800" marR="0" algn="l">
              <a:lnSpc>
                <a:spcPct val="120000"/>
              </a:lnSpc>
              <a:spcBef>
                <a:spcPts val="1200"/>
              </a:spcBef>
              <a:spcAft>
                <a:spcPts val="0"/>
              </a:spcAft>
              <a:buClr>
                <a:srgbClr val="B31620"/>
              </a:buClr>
              <a:buSzPts val="1080"/>
              <a:buFont typeface="Arial"/>
              <a:buChar char="•"/>
              <a:defRPr b="0" i="0" sz="1200" u="none" cap="none" strike="noStrike">
                <a:solidFill>
                  <a:schemeClr val="dk1"/>
                </a:solidFill>
                <a:latin typeface="Open Sans"/>
                <a:ea typeface="Open Sans"/>
                <a:cs typeface="Open Sans"/>
                <a:sym typeface="Open Sans"/>
              </a:defRPr>
            </a:lvl4pPr>
            <a:lvl5pPr indent="-297179" lvl="4" marL="2286000" marR="0" algn="l">
              <a:lnSpc>
                <a:spcPct val="120000"/>
              </a:lnSpc>
              <a:spcBef>
                <a:spcPts val="1200"/>
              </a:spcBef>
              <a:spcAft>
                <a:spcPts val="0"/>
              </a:spcAft>
              <a:buClr>
                <a:schemeClr val="dk1"/>
              </a:buClr>
              <a:buSzPts val="1080"/>
              <a:buFont typeface="Arial"/>
              <a:buChar char="•"/>
              <a:defRPr b="0" i="0" sz="1200" u="none" cap="none" strike="noStrike">
                <a:solidFill>
                  <a:schemeClr val="dk1"/>
                </a:solidFill>
                <a:latin typeface="Open Sans"/>
                <a:ea typeface="Open Sans"/>
                <a:cs typeface="Open Sans"/>
                <a:sym typeface="Open Sans"/>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3" name="Google Shape;253;p45"/>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A9AFA9"/>
              </a:buClr>
              <a:buSzPts val="800"/>
              <a:buFont typeface="Open Sans"/>
              <a:buNone/>
              <a:defRPr b="0" i="0" sz="800" u="none" cap="none" strike="noStrike">
                <a:solidFill>
                  <a:srgbClr val="A9AFA9"/>
                </a:solidFill>
                <a:latin typeface="Open Sans"/>
                <a:ea typeface="Open Sans"/>
                <a:cs typeface="Open Sans"/>
                <a:sym typeface="Open Sans"/>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54" name="Google Shape;254;p4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5" name="Shape 255"/>
        <p:cNvGrpSpPr/>
        <p:nvPr/>
      </p:nvGrpSpPr>
      <p:grpSpPr>
        <a:xfrm>
          <a:off x="0" y="0"/>
          <a:ext cx="0" cy="0"/>
          <a:chOff x="0" y="0"/>
          <a:chExt cx="0" cy="0"/>
        </a:xfrm>
      </p:grpSpPr>
      <p:sp>
        <p:nvSpPr>
          <p:cNvPr id="256" name="Google Shape;256;p46"/>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A9AFA9"/>
              </a:buClr>
              <a:buSzPts val="800"/>
              <a:buFont typeface="Open Sans"/>
              <a:buNone/>
              <a:defRPr b="0" i="0" sz="800" u="none" cap="none" strike="noStrike">
                <a:solidFill>
                  <a:srgbClr val="A9AFA9"/>
                </a:solidFill>
                <a:latin typeface="Open Sans"/>
                <a:ea typeface="Open Sans"/>
                <a:cs typeface="Open Sans"/>
                <a:sym typeface="Open Sans"/>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57" name="Google Shape;257;p4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lt2"/>
        </a:solidFill>
      </p:bgPr>
    </p:bg>
    <p:spTree>
      <p:nvGrpSpPr>
        <p:cNvPr id="258" name="Shape 258"/>
        <p:cNvGrpSpPr/>
        <p:nvPr/>
      </p:nvGrpSpPr>
      <p:grpSpPr>
        <a:xfrm>
          <a:off x="0" y="0"/>
          <a:ext cx="0" cy="0"/>
          <a:chOff x="0" y="0"/>
          <a:chExt cx="0" cy="0"/>
        </a:xfrm>
      </p:grpSpPr>
      <p:sp>
        <p:nvSpPr>
          <p:cNvPr id="259" name="Google Shape;259;p47"/>
          <p:cNvSpPr txBox="1"/>
          <p:nvPr>
            <p:ph type="ctrTitle"/>
          </p:nvPr>
        </p:nvSpPr>
        <p:spPr>
          <a:xfrm>
            <a:off x="381001" y="2572358"/>
            <a:ext cx="8380500" cy="1102500"/>
          </a:xfrm>
          <a:prstGeom prst="rect">
            <a:avLst/>
          </a:prstGeom>
          <a:noFill/>
          <a:ln>
            <a:noFill/>
          </a:ln>
        </p:spPr>
        <p:txBody>
          <a:bodyPr anchorCtr="0" anchor="b" bIns="91425" lIns="91425" spcFirstLastPara="1" rIns="91425" wrap="square" tIns="91425">
            <a:noAutofit/>
          </a:bodyPr>
          <a:lstStyle>
            <a:lvl1pPr lvl="0"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3200"/>
              <a:buFont typeface="Open Sans Light"/>
              <a:buNone/>
              <a:defRPr b="0" i="0" sz="3200" u="none" cap="none" strike="noStrike">
                <a:solidFill>
                  <a:schemeClr val="accent1"/>
                </a:solidFill>
                <a:latin typeface="Open Sans Light"/>
                <a:ea typeface="Open Sans Light"/>
                <a:cs typeface="Open Sans Light"/>
                <a:sym typeface="Open Sans Light"/>
              </a:defRPr>
            </a:lvl9pPr>
          </a:lstStyle>
          <a:p/>
        </p:txBody>
      </p:sp>
      <p:sp>
        <p:nvSpPr>
          <p:cNvPr id="260" name="Google Shape;260;p47"/>
          <p:cNvSpPr txBox="1"/>
          <p:nvPr>
            <p:ph idx="1" type="subTitle"/>
          </p:nvPr>
        </p:nvSpPr>
        <p:spPr>
          <a:xfrm>
            <a:off x="381001" y="3674878"/>
            <a:ext cx="8380500" cy="933600"/>
          </a:xfrm>
          <a:prstGeom prst="rect">
            <a:avLst/>
          </a:prstGeom>
          <a:noFill/>
          <a:ln>
            <a:noFill/>
          </a:ln>
        </p:spPr>
        <p:txBody>
          <a:bodyPr anchorCtr="0" anchor="t" bIns="91425" lIns="91425" spcFirstLastPara="1" rIns="91425" wrap="square" tIns="91425">
            <a:noAutofit/>
          </a:bodyPr>
          <a:lstStyle>
            <a:lvl1pPr lvl="0" marR="0" algn="l">
              <a:lnSpc>
                <a:spcPct val="120000"/>
              </a:lnSpc>
              <a:spcBef>
                <a:spcPts val="1200"/>
              </a:spcBef>
              <a:spcAft>
                <a:spcPts val="0"/>
              </a:spcAft>
              <a:buClr>
                <a:schemeClr val="accent1"/>
              </a:buClr>
              <a:buSzPts val="1620"/>
              <a:buFont typeface="Arial"/>
              <a:buNone/>
              <a:defRPr b="0" i="0" sz="1800" u="none" cap="none" strike="noStrike">
                <a:solidFill>
                  <a:srgbClr val="909091"/>
                </a:solidFill>
                <a:latin typeface="Open Sans Light"/>
                <a:ea typeface="Open Sans Light"/>
                <a:cs typeface="Open Sans Light"/>
                <a:sym typeface="Open Sans Light"/>
              </a:defRPr>
            </a:lvl1pPr>
            <a:lvl2pPr lvl="1" marR="0" algn="ctr">
              <a:lnSpc>
                <a:spcPct val="120000"/>
              </a:lnSpc>
              <a:spcBef>
                <a:spcPts val="1200"/>
              </a:spcBef>
              <a:spcAft>
                <a:spcPts val="0"/>
              </a:spcAft>
              <a:buClr>
                <a:schemeClr val="accent2"/>
              </a:buClr>
              <a:buSzPts val="1080"/>
              <a:buFont typeface="Arial"/>
              <a:buNone/>
              <a:defRPr b="0" i="0" sz="1200" u="none" cap="none" strike="noStrike">
                <a:solidFill>
                  <a:srgbClr val="909091"/>
                </a:solidFill>
                <a:latin typeface="Open Sans"/>
                <a:ea typeface="Open Sans"/>
                <a:cs typeface="Open Sans"/>
                <a:sym typeface="Open Sans"/>
              </a:defRPr>
            </a:lvl2pPr>
            <a:lvl3pPr lvl="2" marR="0" algn="ctr">
              <a:lnSpc>
                <a:spcPct val="120000"/>
              </a:lnSpc>
              <a:spcBef>
                <a:spcPts val="1200"/>
              </a:spcBef>
              <a:spcAft>
                <a:spcPts val="0"/>
              </a:spcAft>
              <a:buClr>
                <a:srgbClr val="8DC634"/>
              </a:buClr>
              <a:buSzPts val="1080"/>
              <a:buFont typeface="Arial"/>
              <a:buNone/>
              <a:defRPr b="0" i="0" sz="1200" u="none" cap="none" strike="noStrike">
                <a:solidFill>
                  <a:srgbClr val="909091"/>
                </a:solidFill>
                <a:latin typeface="Open Sans"/>
                <a:ea typeface="Open Sans"/>
                <a:cs typeface="Open Sans"/>
                <a:sym typeface="Open Sans"/>
              </a:defRPr>
            </a:lvl3pPr>
            <a:lvl4pPr lvl="3" marR="0" algn="ctr">
              <a:lnSpc>
                <a:spcPct val="120000"/>
              </a:lnSpc>
              <a:spcBef>
                <a:spcPts val="1200"/>
              </a:spcBef>
              <a:spcAft>
                <a:spcPts val="0"/>
              </a:spcAft>
              <a:buClr>
                <a:srgbClr val="B31620"/>
              </a:buClr>
              <a:buSzPts val="1080"/>
              <a:buFont typeface="Arial"/>
              <a:buNone/>
              <a:defRPr b="0" i="0" sz="1200" u="none" cap="none" strike="noStrike">
                <a:solidFill>
                  <a:srgbClr val="909091"/>
                </a:solidFill>
                <a:latin typeface="Open Sans"/>
                <a:ea typeface="Open Sans"/>
                <a:cs typeface="Open Sans"/>
                <a:sym typeface="Open Sans"/>
              </a:defRPr>
            </a:lvl4pPr>
            <a:lvl5pPr lvl="4" marR="0" algn="ctr">
              <a:lnSpc>
                <a:spcPct val="120000"/>
              </a:lnSpc>
              <a:spcBef>
                <a:spcPts val="1200"/>
              </a:spcBef>
              <a:spcAft>
                <a:spcPts val="0"/>
              </a:spcAft>
              <a:buClr>
                <a:schemeClr val="dk1"/>
              </a:buClr>
              <a:buSzPts val="1080"/>
              <a:buFont typeface="Arial"/>
              <a:buNone/>
              <a:defRPr b="0" i="0" sz="1200" u="none" cap="none" strike="noStrike">
                <a:solidFill>
                  <a:srgbClr val="909091"/>
                </a:solidFill>
                <a:latin typeface="Open Sans"/>
                <a:ea typeface="Open Sans"/>
                <a:cs typeface="Open Sans"/>
                <a:sym typeface="Open Sans"/>
              </a:defRPr>
            </a:lvl5pPr>
            <a:lvl6pPr lvl="5" marR="0" algn="ctr">
              <a:lnSpc>
                <a:spcPct val="100000"/>
              </a:lnSpc>
              <a:spcBef>
                <a:spcPts val="400"/>
              </a:spcBef>
              <a:spcAft>
                <a:spcPts val="0"/>
              </a:spcAft>
              <a:buClr>
                <a:srgbClr val="909091"/>
              </a:buClr>
              <a:buSzPts val="2000"/>
              <a:buFont typeface="Arial"/>
              <a:buNone/>
              <a:defRPr b="0" i="0" sz="2000" u="none" cap="none" strike="noStrike">
                <a:solidFill>
                  <a:srgbClr val="909091"/>
                </a:solidFill>
                <a:latin typeface="Arial"/>
                <a:ea typeface="Arial"/>
                <a:cs typeface="Arial"/>
                <a:sym typeface="Arial"/>
              </a:defRPr>
            </a:lvl6pPr>
            <a:lvl7pPr lvl="6" marR="0" algn="ctr">
              <a:lnSpc>
                <a:spcPct val="100000"/>
              </a:lnSpc>
              <a:spcBef>
                <a:spcPts val="400"/>
              </a:spcBef>
              <a:spcAft>
                <a:spcPts val="0"/>
              </a:spcAft>
              <a:buClr>
                <a:srgbClr val="909091"/>
              </a:buClr>
              <a:buSzPts val="2000"/>
              <a:buFont typeface="Arial"/>
              <a:buNone/>
              <a:defRPr b="0" i="0" sz="2000" u="none" cap="none" strike="noStrike">
                <a:solidFill>
                  <a:srgbClr val="909091"/>
                </a:solidFill>
                <a:latin typeface="Arial"/>
                <a:ea typeface="Arial"/>
                <a:cs typeface="Arial"/>
                <a:sym typeface="Arial"/>
              </a:defRPr>
            </a:lvl7pPr>
            <a:lvl8pPr lvl="7" marR="0" algn="ctr">
              <a:lnSpc>
                <a:spcPct val="100000"/>
              </a:lnSpc>
              <a:spcBef>
                <a:spcPts val="400"/>
              </a:spcBef>
              <a:spcAft>
                <a:spcPts val="0"/>
              </a:spcAft>
              <a:buClr>
                <a:srgbClr val="909091"/>
              </a:buClr>
              <a:buSzPts val="2000"/>
              <a:buFont typeface="Arial"/>
              <a:buNone/>
              <a:defRPr b="0" i="0" sz="2000" u="none" cap="none" strike="noStrike">
                <a:solidFill>
                  <a:srgbClr val="909091"/>
                </a:solidFill>
                <a:latin typeface="Arial"/>
                <a:ea typeface="Arial"/>
                <a:cs typeface="Arial"/>
                <a:sym typeface="Arial"/>
              </a:defRPr>
            </a:lvl8pPr>
            <a:lvl9pPr lvl="8" marR="0" algn="ctr">
              <a:lnSpc>
                <a:spcPct val="100000"/>
              </a:lnSpc>
              <a:spcBef>
                <a:spcPts val="400"/>
              </a:spcBef>
              <a:spcAft>
                <a:spcPts val="0"/>
              </a:spcAft>
              <a:buClr>
                <a:srgbClr val="909091"/>
              </a:buClr>
              <a:buSzPts val="2000"/>
              <a:buFont typeface="Arial"/>
              <a:buNone/>
              <a:defRPr b="0" i="0" sz="2000" u="none" cap="none" strike="noStrike">
                <a:solidFill>
                  <a:srgbClr val="909091"/>
                </a:solidFill>
                <a:latin typeface="Arial"/>
                <a:ea typeface="Arial"/>
                <a:cs typeface="Arial"/>
                <a:sym typeface="Arial"/>
              </a:defRPr>
            </a:lvl9pPr>
          </a:lstStyle>
          <a:p/>
        </p:txBody>
      </p:sp>
      <p:sp>
        <p:nvSpPr>
          <p:cNvPr id="261" name="Google Shape;261;p47"/>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A9AFA9"/>
              </a:buClr>
              <a:buSzPts val="800"/>
              <a:buFont typeface="Open Sans"/>
              <a:buNone/>
              <a:defRPr b="0" i="0" sz="800" u="none" cap="none" strike="noStrike">
                <a:solidFill>
                  <a:srgbClr val="A9AFA9"/>
                </a:solidFill>
                <a:latin typeface="Open Sans"/>
                <a:ea typeface="Open Sans"/>
                <a:cs typeface="Open Sans"/>
                <a:sym typeface="Open Sans"/>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62" name="Google Shape;262;p4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263" name="Shape 263"/>
        <p:cNvGrpSpPr/>
        <p:nvPr/>
      </p:nvGrpSpPr>
      <p:grpSpPr>
        <a:xfrm>
          <a:off x="0" y="0"/>
          <a:ext cx="0" cy="0"/>
          <a:chOff x="0" y="0"/>
          <a:chExt cx="0" cy="0"/>
        </a:xfrm>
      </p:grpSpPr>
      <p:sp>
        <p:nvSpPr>
          <p:cNvPr id="264" name="Google Shape;264;p48"/>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A9AFA9"/>
              </a:buClr>
              <a:buSzPts val="800"/>
              <a:buFont typeface="Open Sans"/>
              <a:buNone/>
              <a:defRPr b="0" i="0" sz="800" u="none" cap="none" strike="noStrike">
                <a:solidFill>
                  <a:srgbClr val="A9AFA9"/>
                </a:solidFill>
                <a:latin typeface="Open Sans"/>
                <a:ea typeface="Open Sans"/>
                <a:cs typeface="Open Sans"/>
                <a:sym typeface="Open Sans"/>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65" name="Google Shape;265;p4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logo">
  <p:cSld name="Title only_1">
    <p:spTree>
      <p:nvGrpSpPr>
        <p:cNvPr id="266" name="Shape 266"/>
        <p:cNvGrpSpPr/>
        <p:nvPr/>
      </p:nvGrpSpPr>
      <p:grpSpPr>
        <a:xfrm>
          <a:off x="0" y="0"/>
          <a:ext cx="0" cy="0"/>
          <a:chOff x="0" y="0"/>
          <a:chExt cx="0" cy="0"/>
        </a:xfrm>
      </p:grpSpPr>
      <p:sp>
        <p:nvSpPr>
          <p:cNvPr id="267" name="Google Shape;267;p49"/>
          <p:cNvSpPr txBox="1"/>
          <p:nvPr>
            <p:ph type="title"/>
          </p:nvPr>
        </p:nvSpPr>
        <p:spPr>
          <a:xfrm>
            <a:off x="381004" y="38100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SzPts val="3000"/>
              <a:buNone/>
              <a:defRPr b="0" i="0" sz="2400" u="none" cap="none" strike="noStrike">
                <a:solidFill>
                  <a:srgbClr val="408BC9"/>
                </a:solidFill>
                <a:latin typeface="Open Sans Light"/>
                <a:ea typeface="Open Sans Light"/>
                <a:cs typeface="Open Sans Light"/>
                <a:sym typeface="Open Sans Light"/>
              </a:defRPr>
            </a:lvl1pPr>
            <a:lvl2pPr lvl="1"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268" name="Google Shape;268;p49"/>
          <p:cNvSpPr txBox="1"/>
          <p:nvPr>
            <p:ph idx="11" type="ftr"/>
          </p:nvPr>
        </p:nvSpPr>
        <p:spPr>
          <a:xfrm>
            <a:off x="4571209" y="4766072"/>
            <a:ext cx="3656100" cy="206100"/>
          </a:xfrm>
          <a:prstGeom prst="rect">
            <a:avLst/>
          </a:prstGeom>
          <a:noFill/>
          <a:ln>
            <a:noFill/>
          </a:ln>
        </p:spPr>
        <p:txBody>
          <a:bodyPr anchorCtr="0" anchor="ctr" bIns="68575" lIns="68575" spcFirstLastPara="1" rIns="68575" wrap="square" tIns="68575">
            <a:noAutofit/>
          </a:bodyPr>
          <a:lstStyle>
            <a:lvl1pPr lvl="0" marR="0" algn="r">
              <a:lnSpc>
                <a:spcPct val="100000"/>
              </a:lnSpc>
              <a:spcBef>
                <a:spcPts val="0"/>
              </a:spcBef>
              <a:spcAft>
                <a:spcPts val="0"/>
              </a:spcAft>
              <a:buSzPts val="1100"/>
              <a:buNone/>
              <a:defRPr b="0" i="0" sz="600" u="none" cap="none" strike="noStrike">
                <a:solidFill>
                  <a:srgbClr val="AEABAB"/>
                </a:solidFill>
                <a:latin typeface="Open Sans"/>
                <a:ea typeface="Open Sans"/>
                <a:cs typeface="Open Sans"/>
                <a:sym typeface="Open Sans"/>
              </a:defRPr>
            </a:lvl1pPr>
            <a:lvl2pPr lvl="1"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69" name="Google Shape;269;p49"/>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descr="cf-logo-v-cmyk-slide.png" id="270" name="Google Shape;270;p49"/>
          <p:cNvPicPr preferRelativeResize="0"/>
          <p:nvPr/>
        </p:nvPicPr>
        <p:blipFill rotWithShape="1">
          <a:blip r:embed="rId2">
            <a:alphaModFix/>
          </a:blip>
          <a:srcRect b="0" l="0" r="0" t="0"/>
          <a:stretch/>
        </p:blipFill>
        <p:spPr>
          <a:xfrm>
            <a:off x="545550" y="4619224"/>
            <a:ext cx="922081" cy="30612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tx">
  <p:cSld name="TITLE_AND_BODY">
    <p:spTree>
      <p:nvGrpSpPr>
        <p:cNvPr id="271" name="Shape 271"/>
        <p:cNvGrpSpPr/>
        <p:nvPr/>
      </p:nvGrpSpPr>
      <p:grpSpPr>
        <a:xfrm>
          <a:off x="0" y="0"/>
          <a:ext cx="0" cy="0"/>
          <a:chOff x="0" y="0"/>
          <a:chExt cx="0" cy="0"/>
        </a:xfrm>
      </p:grpSpPr>
      <p:sp>
        <p:nvSpPr>
          <p:cNvPr id="272" name="Google Shape;272;p50"/>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algn="l">
              <a:lnSpc>
                <a:spcPct val="120000"/>
              </a:lnSpc>
              <a:spcBef>
                <a:spcPts val="0"/>
              </a:spcBef>
              <a:spcAft>
                <a:spcPts val="0"/>
              </a:spcAft>
              <a:buSzPts val="3000"/>
              <a:buNone/>
              <a:defRPr/>
            </a:lvl1pPr>
            <a:lvl2pPr lvl="1" algn="l">
              <a:lnSpc>
                <a:spcPct val="120000"/>
              </a:lnSpc>
              <a:spcBef>
                <a:spcPts val="0"/>
              </a:spcBef>
              <a:spcAft>
                <a:spcPts val="0"/>
              </a:spcAft>
              <a:buSzPts val="3000"/>
              <a:buNone/>
              <a:defRPr/>
            </a:lvl2pPr>
            <a:lvl3pPr lvl="2" algn="l">
              <a:lnSpc>
                <a:spcPct val="120000"/>
              </a:lnSpc>
              <a:spcBef>
                <a:spcPts val="0"/>
              </a:spcBef>
              <a:spcAft>
                <a:spcPts val="0"/>
              </a:spcAft>
              <a:buSzPts val="3000"/>
              <a:buNone/>
              <a:defRPr/>
            </a:lvl3pPr>
            <a:lvl4pPr lvl="3" algn="l">
              <a:lnSpc>
                <a:spcPct val="120000"/>
              </a:lnSpc>
              <a:spcBef>
                <a:spcPts val="0"/>
              </a:spcBef>
              <a:spcAft>
                <a:spcPts val="0"/>
              </a:spcAft>
              <a:buSzPts val="3000"/>
              <a:buNone/>
              <a:defRPr/>
            </a:lvl4pPr>
            <a:lvl5pPr lvl="4" algn="l">
              <a:lnSpc>
                <a:spcPct val="12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73" name="Google Shape;273;p50"/>
          <p:cNvSpPr txBox="1"/>
          <p:nvPr>
            <p:ph idx="1" type="body"/>
          </p:nvPr>
        </p:nvSpPr>
        <p:spPr>
          <a:xfrm>
            <a:off x="457200" y="1200150"/>
            <a:ext cx="8229600" cy="3358500"/>
          </a:xfrm>
          <a:prstGeom prst="rect">
            <a:avLst/>
          </a:prstGeom>
          <a:noFill/>
          <a:ln>
            <a:noFill/>
          </a:ln>
        </p:spPr>
        <p:txBody>
          <a:bodyPr anchorCtr="0" anchor="t" bIns="91425" lIns="91425" spcFirstLastPara="1" rIns="91425" wrap="square" tIns="91425">
            <a:noAutofit/>
          </a:bodyPr>
          <a:lstStyle>
            <a:lvl1pPr indent="-320040" lvl="0" marL="457200" algn="l">
              <a:lnSpc>
                <a:spcPct val="120000"/>
              </a:lnSpc>
              <a:spcBef>
                <a:spcPts val="1200"/>
              </a:spcBef>
              <a:spcAft>
                <a:spcPts val="0"/>
              </a:spcAft>
              <a:buClr>
                <a:srgbClr val="404041"/>
              </a:buClr>
              <a:buSzPts val="1440"/>
              <a:buChar char="•"/>
              <a:defRPr>
                <a:solidFill>
                  <a:srgbClr val="404041"/>
                </a:solidFill>
              </a:defRPr>
            </a:lvl1pPr>
            <a:lvl2pPr indent="-297180" lvl="1" marL="914400" algn="l">
              <a:lnSpc>
                <a:spcPct val="120000"/>
              </a:lnSpc>
              <a:spcBef>
                <a:spcPts val="1200"/>
              </a:spcBef>
              <a:spcAft>
                <a:spcPts val="0"/>
              </a:spcAft>
              <a:buClr>
                <a:srgbClr val="404041"/>
              </a:buClr>
              <a:buSzPts val="1080"/>
              <a:buChar char="•"/>
              <a:defRPr>
                <a:solidFill>
                  <a:srgbClr val="404041"/>
                </a:solidFill>
              </a:defRPr>
            </a:lvl2pPr>
            <a:lvl3pPr indent="-297180" lvl="2" marL="1371600" algn="l">
              <a:lnSpc>
                <a:spcPct val="120000"/>
              </a:lnSpc>
              <a:spcBef>
                <a:spcPts val="1200"/>
              </a:spcBef>
              <a:spcAft>
                <a:spcPts val="0"/>
              </a:spcAft>
              <a:buClr>
                <a:srgbClr val="404041"/>
              </a:buClr>
              <a:buSzPts val="1080"/>
              <a:buChar char="•"/>
              <a:defRPr>
                <a:solidFill>
                  <a:srgbClr val="404041"/>
                </a:solidFill>
              </a:defRPr>
            </a:lvl3pPr>
            <a:lvl4pPr indent="-297180" lvl="3" marL="1828800" algn="l">
              <a:lnSpc>
                <a:spcPct val="120000"/>
              </a:lnSpc>
              <a:spcBef>
                <a:spcPts val="1200"/>
              </a:spcBef>
              <a:spcAft>
                <a:spcPts val="0"/>
              </a:spcAft>
              <a:buClr>
                <a:srgbClr val="404041"/>
              </a:buClr>
              <a:buSzPts val="1080"/>
              <a:buChar char="•"/>
              <a:defRPr>
                <a:solidFill>
                  <a:srgbClr val="404041"/>
                </a:solidFill>
              </a:defRPr>
            </a:lvl4pPr>
            <a:lvl5pPr indent="-297179" lvl="4" marL="2286000" algn="l">
              <a:lnSpc>
                <a:spcPct val="120000"/>
              </a:lnSpc>
              <a:spcBef>
                <a:spcPts val="1200"/>
              </a:spcBef>
              <a:spcAft>
                <a:spcPts val="0"/>
              </a:spcAft>
              <a:buClr>
                <a:srgbClr val="404041"/>
              </a:buClr>
              <a:buSzPts val="1080"/>
              <a:buChar char="•"/>
              <a:defRPr>
                <a:solidFill>
                  <a:srgbClr val="404041"/>
                </a:solidFill>
              </a:defRPr>
            </a:lvl5pPr>
            <a:lvl6pPr indent="-355600" lvl="5" marL="2743200" algn="l">
              <a:lnSpc>
                <a:spcPct val="100000"/>
              </a:lnSpc>
              <a:spcBef>
                <a:spcPts val="400"/>
              </a:spcBef>
              <a:spcAft>
                <a:spcPts val="0"/>
              </a:spcAft>
              <a:buClr>
                <a:srgbClr val="404041"/>
              </a:buClr>
              <a:buSzPts val="2000"/>
              <a:buChar char="•"/>
              <a:defRPr>
                <a:solidFill>
                  <a:srgbClr val="404041"/>
                </a:solidFill>
              </a:defRPr>
            </a:lvl6pPr>
            <a:lvl7pPr indent="-355600" lvl="6" marL="3200400" algn="l">
              <a:lnSpc>
                <a:spcPct val="100000"/>
              </a:lnSpc>
              <a:spcBef>
                <a:spcPts val="400"/>
              </a:spcBef>
              <a:spcAft>
                <a:spcPts val="0"/>
              </a:spcAft>
              <a:buClr>
                <a:srgbClr val="404041"/>
              </a:buClr>
              <a:buSzPts val="2000"/>
              <a:buChar char="•"/>
              <a:defRPr>
                <a:solidFill>
                  <a:srgbClr val="404041"/>
                </a:solidFill>
              </a:defRPr>
            </a:lvl7pPr>
            <a:lvl8pPr indent="-355600" lvl="7" marL="3657600" algn="l">
              <a:lnSpc>
                <a:spcPct val="100000"/>
              </a:lnSpc>
              <a:spcBef>
                <a:spcPts val="400"/>
              </a:spcBef>
              <a:spcAft>
                <a:spcPts val="0"/>
              </a:spcAft>
              <a:buClr>
                <a:srgbClr val="404041"/>
              </a:buClr>
              <a:buSzPts val="2000"/>
              <a:buChar char="•"/>
              <a:defRPr>
                <a:solidFill>
                  <a:srgbClr val="404041"/>
                </a:solidFill>
              </a:defRPr>
            </a:lvl8pPr>
            <a:lvl9pPr indent="-355600" lvl="8" marL="4114800" algn="l">
              <a:lnSpc>
                <a:spcPct val="100000"/>
              </a:lnSpc>
              <a:spcBef>
                <a:spcPts val="400"/>
              </a:spcBef>
              <a:spcAft>
                <a:spcPts val="0"/>
              </a:spcAft>
              <a:buClr>
                <a:srgbClr val="404041"/>
              </a:buClr>
              <a:buSzPts val="2000"/>
              <a:buChar char="•"/>
              <a:defRPr>
                <a:solidFill>
                  <a:srgbClr val="404041"/>
                </a:solidFill>
              </a:defRPr>
            </a:lvl9pPr>
          </a:lstStyle>
          <a:p/>
        </p:txBody>
      </p:sp>
      <p:pic>
        <p:nvPicPr>
          <p:cNvPr descr="cf-logo-v-cmyk-slide.png" id="274" name="Google Shape;274;p50"/>
          <p:cNvPicPr preferRelativeResize="0"/>
          <p:nvPr/>
        </p:nvPicPr>
        <p:blipFill rotWithShape="1">
          <a:blip r:embed="rId2">
            <a:alphaModFix/>
          </a:blip>
          <a:srcRect b="0" l="0" r="0" t="0"/>
          <a:stretch/>
        </p:blipFill>
        <p:spPr>
          <a:xfrm>
            <a:off x="545550" y="4619224"/>
            <a:ext cx="922081" cy="30612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_2">
    <p:spTree>
      <p:nvGrpSpPr>
        <p:cNvPr id="275" name="Shape 275"/>
        <p:cNvGrpSpPr/>
        <p:nvPr/>
      </p:nvGrpSpPr>
      <p:grpSpPr>
        <a:xfrm>
          <a:off x="0" y="0"/>
          <a:ext cx="0" cy="0"/>
          <a:chOff x="0" y="0"/>
          <a:chExt cx="0" cy="0"/>
        </a:xfrm>
      </p:grpSpPr>
      <p:sp>
        <p:nvSpPr>
          <p:cNvPr id="276" name="Google Shape;276;p51"/>
          <p:cNvSpPr txBox="1"/>
          <p:nvPr>
            <p:ph type="title"/>
          </p:nvPr>
        </p:nvSpPr>
        <p:spPr>
          <a:xfrm>
            <a:off x="381004" y="38100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SzPts val="3000"/>
              <a:buNone/>
              <a:defRPr b="0" i="0" sz="2400" u="none" cap="none" strike="noStrike">
                <a:solidFill>
                  <a:srgbClr val="408BC9"/>
                </a:solidFill>
                <a:latin typeface="Open Sans Light"/>
                <a:ea typeface="Open Sans Light"/>
                <a:cs typeface="Open Sans Light"/>
                <a:sym typeface="Open Sans Light"/>
              </a:defRPr>
            </a:lvl1pPr>
            <a:lvl2pPr lvl="1"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277" name="Google Shape;277;p51"/>
          <p:cNvSpPr txBox="1"/>
          <p:nvPr>
            <p:ph idx="11" type="ftr"/>
          </p:nvPr>
        </p:nvSpPr>
        <p:spPr>
          <a:xfrm>
            <a:off x="4571209" y="4766072"/>
            <a:ext cx="3656100" cy="206100"/>
          </a:xfrm>
          <a:prstGeom prst="rect">
            <a:avLst/>
          </a:prstGeom>
          <a:noFill/>
          <a:ln>
            <a:noFill/>
          </a:ln>
        </p:spPr>
        <p:txBody>
          <a:bodyPr anchorCtr="0" anchor="ctr" bIns="68575" lIns="68575" spcFirstLastPara="1" rIns="68575" wrap="square" tIns="68575">
            <a:noAutofit/>
          </a:bodyPr>
          <a:lstStyle>
            <a:lvl1pPr lvl="0" marR="0" algn="r">
              <a:lnSpc>
                <a:spcPct val="100000"/>
              </a:lnSpc>
              <a:spcBef>
                <a:spcPts val="0"/>
              </a:spcBef>
              <a:spcAft>
                <a:spcPts val="0"/>
              </a:spcAft>
              <a:buSzPts val="1100"/>
              <a:buNone/>
              <a:defRPr b="0" i="0" sz="600" u="none" cap="none" strike="noStrike">
                <a:solidFill>
                  <a:srgbClr val="AEABAB"/>
                </a:solidFill>
                <a:latin typeface="Open Sans"/>
                <a:ea typeface="Open Sans"/>
                <a:cs typeface="Open Sans"/>
                <a:sym typeface="Open Sans"/>
              </a:defRPr>
            </a:lvl1pPr>
            <a:lvl2pPr lvl="1"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78" name="Google Shape;278;p51"/>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3">
    <p:spTree>
      <p:nvGrpSpPr>
        <p:cNvPr id="279" name="Shape 279"/>
        <p:cNvGrpSpPr/>
        <p:nvPr/>
      </p:nvGrpSpPr>
      <p:grpSpPr>
        <a:xfrm>
          <a:off x="0" y="0"/>
          <a:ext cx="0" cy="0"/>
          <a:chOff x="0" y="0"/>
          <a:chExt cx="0" cy="0"/>
        </a:xfrm>
      </p:grpSpPr>
      <p:sp>
        <p:nvSpPr>
          <p:cNvPr id="280" name="Google Shape;280;p52"/>
          <p:cNvSpPr txBox="1"/>
          <p:nvPr>
            <p:ph type="title"/>
          </p:nvPr>
        </p:nvSpPr>
        <p:spPr>
          <a:xfrm>
            <a:off x="381004" y="38100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SzPts val="3000"/>
              <a:buNone/>
              <a:defRPr b="0" i="0" sz="2400" u="none" cap="none" strike="noStrike">
                <a:solidFill>
                  <a:srgbClr val="408BC9"/>
                </a:solidFill>
                <a:latin typeface="Open Sans Light"/>
                <a:ea typeface="Open Sans Light"/>
                <a:cs typeface="Open Sans Light"/>
                <a:sym typeface="Open Sans Light"/>
              </a:defRPr>
            </a:lvl1pPr>
            <a:lvl2pPr lvl="1"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281" name="Google Shape;281;p52"/>
          <p:cNvSpPr txBox="1"/>
          <p:nvPr>
            <p:ph idx="11" type="ftr"/>
          </p:nvPr>
        </p:nvSpPr>
        <p:spPr>
          <a:xfrm>
            <a:off x="4571209" y="4766072"/>
            <a:ext cx="3656100" cy="206100"/>
          </a:xfrm>
          <a:prstGeom prst="rect">
            <a:avLst/>
          </a:prstGeom>
          <a:noFill/>
          <a:ln>
            <a:noFill/>
          </a:ln>
        </p:spPr>
        <p:txBody>
          <a:bodyPr anchorCtr="0" anchor="ctr" bIns="68575" lIns="68575" spcFirstLastPara="1" rIns="68575" wrap="square" tIns="68575">
            <a:noAutofit/>
          </a:bodyPr>
          <a:lstStyle>
            <a:lvl1pPr lvl="0" marR="0" algn="r">
              <a:lnSpc>
                <a:spcPct val="100000"/>
              </a:lnSpc>
              <a:spcBef>
                <a:spcPts val="0"/>
              </a:spcBef>
              <a:spcAft>
                <a:spcPts val="0"/>
              </a:spcAft>
              <a:buSzPts val="1100"/>
              <a:buNone/>
              <a:defRPr b="0" i="0" sz="600" u="none" cap="none" strike="noStrike">
                <a:solidFill>
                  <a:srgbClr val="AEABAB"/>
                </a:solidFill>
                <a:latin typeface="Open Sans"/>
                <a:ea typeface="Open Sans"/>
                <a:cs typeface="Open Sans"/>
                <a:sym typeface="Open Sans"/>
              </a:defRPr>
            </a:lvl1pPr>
            <a:lvl2pPr lvl="1"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82" name="Google Shape;282;p52"/>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_4">
    <p:spTree>
      <p:nvGrpSpPr>
        <p:cNvPr id="283" name="Shape 283"/>
        <p:cNvGrpSpPr/>
        <p:nvPr/>
      </p:nvGrpSpPr>
      <p:grpSpPr>
        <a:xfrm>
          <a:off x="0" y="0"/>
          <a:ext cx="0" cy="0"/>
          <a:chOff x="0" y="0"/>
          <a:chExt cx="0" cy="0"/>
        </a:xfrm>
      </p:grpSpPr>
      <p:sp>
        <p:nvSpPr>
          <p:cNvPr id="284" name="Google Shape;284;p53"/>
          <p:cNvSpPr txBox="1"/>
          <p:nvPr>
            <p:ph type="title"/>
          </p:nvPr>
        </p:nvSpPr>
        <p:spPr>
          <a:xfrm>
            <a:off x="381004" y="38100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SzPts val="3000"/>
              <a:buNone/>
              <a:defRPr b="0" i="0" sz="2400" u="none" cap="none" strike="noStrike">
                <a:solidFill>
                  <a:srgbClr val="408BC9"/>
                </a:solidFill>
                <a:latin typeface="Open Sans Light"/>
                <a:ea typeface="Open Sans Light"/>
                <a:cs typeface="Open Sans Light"/>
                <a:sym typeface="Open Sans Light"/>
              </a:defRPr>
            </a:lvl1pPr>
            <a:lvl2pPr lvl="1"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SzPts val="3000"/>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285" name="Google Shape;285;p53"/>
          <p:cNvSpPr txBox="1"/>
          <p:nvPr>
            <p:ph idx="11" type="ftr"/>
          </p:nvPr>
        </p:nvSpPr>
        <p:spPr>
          <a:xfrm>
            <a:off x="4571209" y="4766072"/>
            <a:ext cx="3656100" cy="206100"/>
          </a:xfrm>
          <a:prstGeom prst="rect">
            <a:avLst/>
          </a:prstGeom>
          <a:noFill/>
          <a:ln>
            <a:noFill/>
          </a:ln>
        </p:spPr>
        <p:txBody>
          <a:bodyPr anchorCtr="0" anchor="ctr" bIns="68575" lIns="68575" spcFirstLastPara="1" rIns="68575" wrap="square" tIns="68575">
            <a:noAutofit/>
          </a:bodyPr>
          <a:lstStyle>
            <a:lvl1pPr lvl="0" marR="0" algn="r">
              <a:lnSpc>
                <a:spcPct val="100000"/>
              </a:lnSpc>
              <a:spcBef>
                <a:spcPts val="0"/>
              </a:spcBef>
              <a:spcAft>
                <a:spcPts val="0"/>
              </a:spcAft>
              <a:buSzPts val="1100"/>
              <a:buNone/>
              <a:defRPr b="0" i="0" sz="600" u="none" cap="none" strike="noStrike">
                <a:solidFill>
                  <a:srgbClr val="AEABAB"/>
                </a:solidFill>
                <a:latin typeface="Open Sans"/>
                <a:ea typeface="Open Sans"/>
                <a:cs typeface="Open Sans"/>
                <a:sym typeface="Open Sans"/>
              </a:defRPr>
            </a:lvl1pPr>
            <a:lvl2pPr lvl="1"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86" name="Google Shape;286;p53"/>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Content – Text &amp; Media, Large">
  <p:cSld name="TITLE_2_1_1_1_1_1_1_1_1_1_1_1_1_1_1_1_1_1_1_1">
    <p:bg>
      <p:bgPr>
        <a:solidFill>
          <a:srgbClr val="FFFFFF"/>
        </a:solidFill>
      </p:bgPr>
    </p:bg>
    <p:spTree>
      <p:nvGrpSpPr>
        <p:cNvPr id="287" name="Shape 287"/>
        <p:cNvGrpSpPr/>
        <p:nvPr/>
      </p:nvGrpSpPr>
      <p:grpSpPr>
        <a:xfrm>
          <a:off x="0" y="0"/>
          <a:ext cx="0" cy="0"/>
          <a:chOff x="0" y="0"/>
          <a:chExt cx="0" cy="0"/>
        </a:xfrm>
      </p:grpSpPr>
      <p:sp>
        <p:nvSpPr>
          <p:cNvPr id="288" name="Google Shape;288;p54"/>
          <p:cNvSpPr txBox="1"/>
          <p:nvPr>
            <p:ph type="title"/>
          </p:nvPr>
        </p:nvSpPr>
        <p:spPr>
          <a:xfrm>
            <a:off x="239300" y="858900"/>
            <a:ext cx="8665500" cy="35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900"/>
              <a:buNone/>
              <a:defRPr sz="19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289" name="Google Shape;289;p54"/>
          <p:cNvCxnSpPr/>
          <p:nvPr/>
        </p:nvCxnSpPr>
        <p:spPr>
          <a:xfrm>
            <a:off x="239299" y="714400"/>
            <a:ext cx="8665500" cy="0"/>
          </a:xfrm>
          <a:prstGeom prst="straightConnector1">
            <a:avLst/>
          </a:prstGeom>
          <a:noFill/>
          <a:ln cap="flat" cmpd="sng" w="9525">
            <a:solidFill>
              <a:schemeClr val="dk1"/>
            </a:solidFill>
            <a:prstDash val="solid"/>
            <a:miter lim="400000"/>
            <a:headEnd len="sm" w="sm" type="none"/>
            <a:tailEnd len="sm" w="sm" type="none"/>
          </a:ln>
        </p:spPr>
      </p:cxnSp>
      <p:pic>
        <p:nvPicPr>
          <p:cNvPr descr="Image" id="290" name="Google Shape;290;p54"/>
          <p:cNvPicPr preferRelativeResize="0"/>
          <p:nvPr/>
        </p:nvPicPr>
        <p:blipFill rotWithShape="1">
          <a:blip r:embed="rId2">
            <a:alphaModFix/>
          </a:blip>
          <a:srcRect b="0" l="0" r="0" t="0"/>
          <a:stretch/>
        </p:blipFill>
        <p:spPr>
          <a:xfrm>
            <a:off x="7855996" y="237170"/>
            <a:ext cx="1075690" cy="357188"/>
          </a:xfrm>
          <a:prstGeom prst="rect">
            <a:avLst/>
          </a:prstGeom>
          <a:noFill/>
          <a:ln>
            <a:noFill/>
          </a:ln>
        </p:spPr>
      </p:pic>
      <p:sp>
        <p:nvSpPr>
          <p:cNvPr id="291" name="Google Shape;291;p54"/>
          <p:cNvSpPr txBox="1"/>
          <p:nvPr>
            <p:ph idx="1" type="body"/>
          </p:nvPr>
        </p:nvSpPr>
        <p:spPr>
          <a:xfrm>
            <a:off x="239300" y="384898"/>
            <a:ext cx="4213800" cy="237300"/>
          </a:xfrm>
          <a:prstGeom prst="rect">
            <a:avLst/>
          </a:prstGeom>
          <a:noFill/>
          <a:ln>
            <a:noFill/>
          </a:ln>
        </p:spPr>
        <p:txBody>
          <a:bodyPr anchorCtr="0" anchor="b" bIns="0" lIns="0" spcFirstLastPara="1" rIns="0" wrap="square" tIns="0">
            <a:noAutofit/>
          </a:bodyPr>
          <a:lstStyle>
            <a:lvl1pPr indent="-298450" lvl="0" marL="457200" algn="l">
              <a:lnSpc>
                <a:spcPct val="100000"/>
              </a:lnSpc>
              <a:spcBef>
                <a:spcPts val="0"/>
              </a:spcBef>
              <a:spcAft>
                <a:spcPts val="0"/>
              </a:spcAft>
              <a:buSzPts val="1100"/>
              <a:buChar char="●"/>
              <a:defRPr b="1" sz="1100">
                <a:solidFill>
                  <a:schemeClr val="dk2"/>
                </a:solidFill>
              </a:defRPr>
            </a:lvl1pPr>
            <a:lvl2pPr indent="-298450" lvl="1" marL="914400" algn="l">
              <a:lnSpc>
                <a:spcPct val="100000"/>
              </a:lnSpc>
              <a:spcBef>
                <a:spcPts val="0"/>
              </a:spcBef>
              <a:spcAft>
                <a:spcPts val="0"/>
              </a:spcAft>
              <a:buSzPts val="1100"/>
              <a:buChar char="●"/>
              <a:defRPr b="1" sz="1100">
                <a:solidFill>
                  <a:schemeClr val="dk2"/>
                </a:solidFill>
              </a:defRPr>
            </a:lvl2pPr>
            <a:lvl3pPr indent="-298450" lvl="2" marL="1371600" algn="l">
              <a:lnSpc>
                <a:spcPct val="100000"/>
              </a:lnSpc>
              <a:spcBef>
                <a:spcPts val="0"/>
              </a:spcBef>
              <a:spcAft>
                <a:spcPts val="0"/>
              </a:spcAft>
              <a:buSzPts val="1100"/>
              <a:buChar char="●"/>
              <a:defRPr b="1" sz="1100">
                <a:solidFill>
                  <a:schemeClr val="dk2"/>
                </a:solidFill>
              </a:defRPr>
            </a:lvl3pPr>
            <a:lvl4pPr indent="-298450" lvl="3" marL="1828800" algn="l">
              <a:lnSpc>
                <a:spcPct val="100000"/>
              </a:lnSpc>
              <a:spcBef>
                <a:spcPts val="0"/>
              </a:spcBef>
              <a:spcAft>
                <a:spcPts val="0"/>
              </a:spcAft>
              <a:buSzPts val="1100"/>
              <a:buChar char="●"/>
              <a:defRPr b="1" sz="1100">
                <a:solidFill>
                  <a:schemeClr val="dk2"/>
                </a:solidFill>
              </a:defRPr>
            </a:lvl4pPr>
            <a:lvl5pPr indent="-298450" lvl="4" marL="2286000" algn="l">
              <a:lnSpc>
                <a:spcPct val="100000"/>
              </a:lnSpc>
              <a:spcBef>
                <a:spcPts val="0"/>
              </a:spcBef>
              <a:spcAft>
                <a:spcPts val="0"/>
              </a:spcAft>
              <a:buSzPts val="1100"/>
              <a:buChar char="●"/>
              <a:defRPr b="1" sz="1100">
                <a:solidFill>
                  <a:schemeClr val="dk2"/>
                </a:solidFill>
              </a:defRPr>
            </a:lvl5pPr>
            <a:lvl6pPr indent="-298450" lvl="5" marL="2743200" algn="l">
              <a:lnSpc>
                <a:spcPct val="100000"/>
              </a:lnSpc>
              <a:spcBef>
                <a:spcPts val="0"/>
              </a:spcBef>
              <a:spcAft>
                <a:spcPts val="0"/>
              </a:spcAft>
              <a:buSzPts val="1100"/>
              <a:buChar char="●"/>
              <a:defRPr b="1" sz="1100">
                <a:solidFill>
                  <a:schemeClr val="dk2"/>
                </a:solidFill>
              </a:defRPr>
            </a:lvl6pPr>
            <a:lvl7pPr indent="-298450" lvl="6" marL="3200400" algn="l">
              <a:lnSpc>
                <a:spcPct val="100000"/>
              </a:lnSpc>
              <a:spcBef>
                <a:spcPts val="0"/>
              </a:spcBef>
              <a:spcAft>
                <a:spcPts val="0"/>
              </a:spcAft>
              <a:buSzPts val="1100"/>
              <a:buChar char="●"/>
              <a:defRPr b="1" sz="1100">
                <a:solidFill>
                  <a:schemeClr val="dk2"/>
                </a:solidFill>
              </a:defRPr>
            </a:lvl7pPr>
            <a:lvl8pPr indent="-298450" lvl="7" marL="3657600" algn="l">
              <a:lnSpc>
                <a:spcPct val="100000"/>
              </a:lnSpc>
              <a:spcBef>
                <a:spcPts val="0"/>
              </a:spcBef>
              <a:spcAft>
                <a:spcPts val="0"/>
              </a:spcAft>
              <a:buSzPts val="1100"/>
              <a:buChar char="●"/>
              <a:defRPr b="1" sz="1100">
                <a:solidFill>
                  <a:schemeClr val="dk2"/>
                </a:solidFill>
              </a:defRPr>
            </a:lvl8pPr>
            <a:lvl9pPr indent="-298450" lvl="8" marL="4114800" algn="l">
              <a:lnSpc>
                <a:spcPct val="100000"/>
              </a:lnSpc>
              <a:spcBef>
                <a:spcPts val="0"/>
              </a:spcBef>
              <a:spcAft>
                <a:spcPts val="0"/>
              </a:spcAft>
              <a:buSzPts val="1100"/>
              <a:buChar char="●"/>
              <a:defRPr b="1" sz="1100">
                <a:solidFill>
                  <a:schemeClr val="dk2"/>
                </a:solidFill>
              </a:defRPr>
            </a:lvl9pPr>
          </a:lstStyle>
          <a:p/>
        </p:txBody>
      </p:sp>
      <p:sp>
        <p:nvSpPr>
          <p:cNvPr id="292" name="Google Shape;292;p54"/>
          <p:cNvSpPr txBox="1"/>
          <p:nvPr>
            <p:ph idx="2" type="body"/>
          </p:nvPr>
        </p:nvSpPr>
        <p:spPr>
          <a:xfrm>
            <a:off x="238300" y="1360800"/>
            <a:ext cx="1989600" cy="35451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0"/>
              </a:spcBef>
              <a:spcAft>
                <a:spcPts val="0"/>
              </a:spcAft>
              <a:buSzPts val="1100"/>
              <a:buFont typeface="Inter"/>
              <a:buChar char="●"/>
              <a:defRPr sz="1100">
                <a:latin typeface="Inter"/>
                <a:ea typeface="Inter"/>
                <a:cs typeface="Inter"/>
                <a:sym typeface="Inter"/>
              </a:defRPr>
            </a:lvl1pPr>
            <a:lvl2pPr indent="-298450" lvl="1" marL="914400" algn="l">
              <a:lnSpc>
                <a:spcPct val="100000"/>
              </a:lnSpc>
              <a:spcBef>
                <a:spcPts val="0"/>
              </a:spcBef>
              <a:spcAft>
                <a:spcPts val="0"/>
              </a:spcAft>
              <a:buSzPts val="1100"/>
              <a:buFont typeface="Inter"/>
              <a:buChar char="●"/>
              <a:defRPr sz="1100">
                <a:latin typeface="Inter"/>
                <a:ea typeface="Inter"/>
                <a:cs typeface="Inter"/>
                <a:sym typeface="Inter"/>
              </a:defRPr>
            </a:lvl2pPr>
            <a:lvl3pPr indent="-298450" lvl="2" marL="1371600" algn="l">
              <a:lnSpc>
                <a:spcPct val="100000"/>
              </a:lnSpc>
              <a:spcBef>
                <a:spcPts val="0"/>
              </a:spcBef>
              <a:spcAft>
                <a:spcPts val="0"/>
              </a:spcAft>
              <a:buSzPts val="1100"/>
              <a:buFont typeface="Inter"/>
              <a:buChar char="●"/>
              <a:defRPr sz="1100">
                <a:latin typeface="Inter"/>
                <a:ea typeface="Inter"/>
                <a:cs typeface="Inter"/>
                <a:sym typeface="Inter"/>
              </a:defRPr>
            </a:lvl3pPr>
            <a:lvl4pPr indent="-298450" lvl="3" marL="1828800" algn="l">
              <a:lnSpc>
                <a:spcPct val="100000"/>
              </a:lnSpc>
              <a:spcBef>
                <a:spcPts val="0"/>
              </a:spcBef>
              <a:spcAft>
                <a:spcPts val="0"/>
              </a:spcAft>
              <a:buSzPts val="1100"/>
              <a:buFont typeface="Inter"/>
              <a:buChar char="●"/>
              <a:defRPr sz="1100">
                <a:latin typeface="Inter"/>
                <a:ea typeface="Inter"/>
                <a:cs typeface="Inter"/>
                <a:sym typeface="Inter"/>
              </a:defRPr>
            </a:lvl4pPr>
            <a:lvl5pPr indent="-298450" lvl="4" marL="2286000" algn="l">
              <a:lnSpc>
                <a:spcPct val="100000"/>
              </a:lnSpc>
              <a:spcBef>
                <a:spcPts val="0"/>
              </a:spcBef>
              <a:spcAft>
                <a:spcPts val="0"/>
              </a:spcAft>
              <a:buSzPts val="1100"/>
              <a:buFont typeface="Inter"/>
              <a:buChar char="●"/>
              <a:defRPr sz="1100">
                <a:latin typeface="Inter"/>
                <a:ea typeface="Inter"/>
                <a:cs typeface="Inter"/>
                <a:sym typeface="Inter"/>
              </a:defRPr>
            </a:lvl5pPr>
            <a:lvl6pPr indent="-298450" lvl="5" marL="2743200" algn="l">
              <a:lnSpc>
                <a:spcPct val="100000"/>
              </a:lnSpc>
              <a:spcBef>
                <a:spcPts val="0"/>
              </a:spcBef>
              <a:spcAft>
                <a:spcPts val="0"/>
              </a:spcAft>
              <a:buSzPts val="1100"/>
              <a:buFont typeface="Inter"/>
              <a:buChar char="●"/>
              <a:defRPr sz="1100">
                <a:latin typeface="Inter"/>
                <a:ea typeface="Inter"/>
                <a:cs typeface="Inter"/>
                <a:sym typeface="Inter"/>
              </a:defRPr>
            </a:lvl6pPr>
            <a:lvl7pPr indent="-298450" lvl="6" marL="3200400" algn="l">
              <a:lnSpc>
                <a:spcPct val="100000"/>
              </a:lnSpc>
              <a:spcBef>
                <a:spcPts val="0"/>
              </a:spcBef>
              <a:spcAft>
                <a:spcPts val="0"/>
              </a:spcAft>
              <a:buSzPts val="1100"/>
              <a:buFont typeface="Inter"/>
              <a:buChar char="●"/>
              <a:defRPr sz="1100">
                <a:latin typeface="Inter"/>
                <a:ea typeface="Inter"/>
                <a:cs typeface="Inter"/>
                <a:sym typeface="Inter"/>
              </a:defRPr>
            </a:lvl7pPr>
            <a:lvl8pPr indent="-298450" lvl="7" marL="3657600" algn="l">
              <a:lnSpc>
                <a:spcPct val="100000"/>
              </a:lnSpc>
              <a:spcBef>
                <a:spcPts val="0"/>
              </a:spcBef>
              <a:spcAft>
                <a:spcPts val="0"/>
              </a:spcAft>
              <a:buSzPts val="1100"/>
              <a:buFont typeface="Inter"/>
              <a:buChar char="●"/>
              <a:defRPr sz="1100">
                <a:latin typeface="Inter"/>
                <a:ea typeface="Inter"/>
                <a:cs typeface="Inter"/>
                <a:sym typeface="Inter"/>
              </a:defRPr>
            </a:lvl8pPr>
            <a:lvl9pPr indent="-298450" lvl="8" marL="4114800" algn="l">
              <a:lnSpc>
                <a:spcPct val="100000"/>
              </a:lnSpc>
              <a:spcBef>
                <a:spcPts val="0"/>
              </a:spcBef>
              <a:spcAft>
                <a:spcPts val="0"/>
              </a:spcAft>
              <a:buSzPts val="1100"/>
              <a:buFont typeface="Inter"/>
              <a:buChar char="●"/>
              <a:defRPr sz="1100">
                <a:latin typeface="Inter"/>
                <a:ea typeface="Inter"/>
                <a:cs typeface="Inter"/>
                <a:sym typeface="Inter"/>
              </a:defRPr>
            </a:lvl9pPr>
          </a:lstStyle>
          <a:p/>
        </p:txBody>
      </p:sp>
    </p:spTree>
  </p:cSld>
  <p:clrMapOvr>
    <a:masterClrMapping/>
  </p:clrMapOvr>
  <p:extLst>
    <p:ext uri="{DCECCB84-F9BA-43D5-87BE-67443E8EF086}">
      <p15:sldGuideLst>
        <p15:guide id="1" pos="150">
          <p15:clr>
            <a:srgbClr val="FA7B17"/>
          </p15:clr>
        </p15:guide>
        <p15:guide id="2" pos="1403">
          <p15:clr>
            <a:srgbClr val="FA7B17"/>
          </p15:clr>
        </p15:guide>
        <p15:guide id="3" pos="1552">
          <p15:clr>
            <a:srgbClr val="FA7B17"/>
          </p15:clr>
        </p15:guide>
        <p15:guide id="4" pos="2805">
          <p15:clr>
            <a:srgbClr val="FA7B17"/>
          </p15:clr>
        </p15:guide>
        <p15:guide id="5" pos="2955">
          <p15:clr>
            <a:srgbClr val="FA7B17"/>
          </p15:clr>
        </p15:guide>
        <p15:guide id="6" pos="4208">
          <p15:clr>
            <a:srgbClr val="FA7B17"/>
          </p15:clr>
        </p15:guide>
        <p15:guide id="7" pos="4357">
          <p15:clr>
            <a:srgbClr val="FA7B17"/>
          </p15:clr>
        </p15:guide>
        <p15:guide id="8" pos="5610">
          <p15:clr>
            <a:srgbClr val="FA7B17"/>
          </p15:clr>
        </p15:guide>
        <p15:guide id="9" orient="horz" pos="150">
          <p15:clr>
            <a:srgbClr val="FA7B17"/>
          </p15:clr>
        </p15:guide>
        <p15:guide id="10" orient="horz" pos="3090">
          <p15:clr>
            <a:srgbClr val="FA7B17"/>
          </p15:clr>
        </p15:guide>
        <p15:guide id="11" orient="horz" pos="449">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24">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4">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4">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4">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p24"/>
          <p:cNvGrpSpPr/>
          <p:nvPr/>
        </p:nvGrpSpPr>
        <p:grpSpPr>
          <a:xfrm>
            <a:off x="0" y="381001"/>
            <a:ext cx="1037850" cy="1016288"/>
            <a:chOff x="0" y="381001"/>
            <a:chExt cx="1037850" cy="1016288"/>
          </a:xfrm>
        </p:grpSpPr>
        <p:sp>
          <p:nvSpPr>
            <p:cNvPr id="45" name="Google Shape;45;p2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 name="Google Shape;47;p24"/>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8" name="Google Shape;48;p24"/>
          <p:cNvSpPr txBox="1"/>
          <p:nvPr>
            <p:ph idx="1" type="body"/>
          </p:nvPr>
        </p:nvSpPr>
        <p:spPr>
          <a:xfrm>
            <a:off x="1297500" y="1567550"/>
            <a:ext cx="7038900" cy="29112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49" name="Google Shape;4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out logo 1">
  <p:cSld name="BLANK_1">
    <p:spTree>
      <p:nvGrpSpPr>
        <p:cNvPr id="293" name="Shape 293"/>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out logo">
  <p:cSld name="BLANK_1_1">
    <p:spTree>
      <p:nvGrpSpPr>
        <p:cNvPr id="294" name="Shape 29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Content – 2 Column">
  <p:cSld name="TITLE_2_1_1_1_1_1_1">
    <p:bg>
      <p:bgPr>
        <a:solidFill>
          <a:srgbClr val="FFFFFF"/>
        </a:solidFill>
      </p:bgPr>
    </p:bg>
    <p:spTree>
      <p:nvGrpSpPr>
        <p:cNvPr id="295" name="Shape 295"/>
        <p:cNvGrpSpPr/>
        <p:nvPr/>
      </p:nvGrpSpPr>
      <p:grpSpPr>
        <a:xfrm>
          <a:off x="0" y="0"/>
          <a:ext cx="0" cy="0"/>
          <a:chOff x="0" y="0"/>
          <a:chExt cx="0" cy="0"/>
        </a:xfrm>
      </p:grpSpPr>
      <p:sp>
        <p:nvSpPr>
          <p:cNvPr id="296" name="Google Shape;296;p57"/>
          <p:cNvSpPr txBox="1"/>
          <p:nvPr>
            <p:ph type="title"/>
          </p:nvPr>
        </p:nvSpPr>
        <p:spPr>
          <a:xfrm>
            <a:off x="239300" y="858900"/>
            <a:ext cx="8665500" cy="3573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900"/>
              <a:buNone/>
              <a:defRPr sz="1900"/>
            </a:lvl1pPr>
            <a:lvl2pPr lvl="1" algn="l">
              <a:lnSpc>
                <a:spcPct val="120000"/>
              </a:lnSpc>
              <a:spcBef>
                <a:spcPts val="0"/>
              </a:spcBef>
              <a:spcAft>
                <a:spcPts val="0"/>
              </a:spcAft>
              <a:buSzPts val="3000"/>
              <a:buNone/>
              <a:defRPr/>
            </a:lvl2pPr>
            <a:lvl3pPr lvl="2" algn="l">
              <a:lnSpc>
                <a:spcPct val="120000"/>
              </a:lnSpc>
              <a:spcBef>
                <a:spcPts val="0"/>
              </a:spcBef>
              <a:spcAft>
                <a:spcPts val="0"/>
              </a:spcAft>
              <a:buSzPts val="3000"/>
              <a:buNone/>
              <a:defRPr/>
            </a:lvl3pPr>
            <a:lvl4pPr lvl="3" algn="l">
              <a:lnSpc>
                <a:spcPct val="120000"/>
              </a:lnSpc>
              <a:spcBef>
                <a:spcPts val="0"/>
              </a:spcBef>
              <a:spcAft>
                <a:spcPts val="0"/>
              </a:spcAft>
              <a:buSzPts val="3000"/>
              <a:buNone/>
              <a:defRPr/>
            </a:lvl4pPr>
            <a:lvl5pPr lvl="4" algn="l">
              <a:lnSpc>
                <a:spcPct val="12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297" name="Google Shape;297;p57"/>
          <p:cNvCxnSpPr/>
          <p:nvPr/>
        </p:nvCxnSpPr>
        <p:spPr>
          <a:xfrm>
            <a:off x="239299" y="714400"/>
            <a:ext cx="8665500" cy="0"/>
          </a:xfrm>
          <a:prstGeom prst="straightConnector1">
            <a:avLst/>
          </a:prstGeom>
          <a:noFill/>
          <a:ln cap="flat" cmpd="sng" w="9525">
            <a:solidFill>
              <a:schemeClr val="dk1"/>
            </a:solidFill>
            <a:prstDash val="solid"/>
            <a:miter lim="400000"/>
            <a:headEnd len="sm" w="sm" type="none"/>
            <a:tailEnd len="sm" w="sm" type="none"/>
          </a:ln>
        </p:spPr>
      </p:cxnSp>
      <p:sp>
        <p:nvSpPr>
          <p:cNvPr id="298" name="Google Shape;298;p57"/>
          <p:cNvSpPr txBox="1"/>
          <p:nvPr>
            <p:ph idx="1" type="body"/>
          </p:nvPr>
        </p:nvSpPr>
        <p:spPr>
          <a:xfrm>
            <a:off x="239400" y="1360800"/>
            <a:ext cx="4213800" cy="3545100"/>
          </a:xfrm>
          <a:prstGeom prst="rect">
            <a:avLst/>
          </a:prstGeom>
          <a:noFill/>
          <a:ln>
            <a:noFill/>
          </a:ln>
        </p:spPr>
        <p:txBody>
          <a:bodyPr anchorCtr="0" anchor="t" bIns="91425" lIns="91425" spcFirstLastPara="1" rIns="91425" wrap="square" tIns="91425">
            <a:noAutofit/>
          </a:bodyPr>
          <a:lstStyle>
            <a:lvl1pPr indent="-320040" lvl="0" marL="457200" algn="l">
              <a:lnSpc>
                <a:spcPct val="100000"/>
              </a:lnSpc>
              <a:spcBef>
                <a:spcPts val="1200"/>
              </a:spcBef>
              <a:spcAft>
                <a:spcPts val="0"/>
              </a:spcAft>
              <a:buSzPts val="1440"/>
              <a:buChar char="•"/>
              <a:defRPr/>
            </a:lvl1pPr>
            <a:lvl2pPr indent="-297180" lvl="1" marL="914400" algn="l">
              <a:lnSpc>
                <a:spcPct val="100000"/>
              </a:lnSpc>
              <a:spcBef>
                <a:spcPts val="1200"/>
              </a:spcBef>
              <a:spcAft>
                <a:spcPts val="0"/>
              </a:spcAft>
              <a:buSzPts val="1080"/>
              <a:buChar char="•"/>
              <a:defRPr/>
            </a:lvl2pPr>
            <a:lvl3pPr indent="-297180" lvl="2" marL="1371600" algn="l">
              <a:lnSpc>
                <a:spcPct val="100000"/>
              </a:lnSpc>
              <a:spcBef>
                <a:spcPts val="1200"/>
              </a:spcBef>
              <a:spcAft>
                <a:spcPts val="0"/>
              </a:spcAft>
              <a:buSzPts val="1080"/>
              <a:buChar char="•"/>
              <a:defRPr/>
            </a:lvl3pPr>
            <a:lvl4pPr indent="-297180" lvl="3" marL="1828800" algn="l">
              <a:lnSpc>
                <a:spcPct val="100000"/>
              </a:lnSpc>
              <a:spcBef>
                <a:spcPts val="1200"/>
              </a:spcBef>
              <a:spcAft>
                <a:spcPts val="0"/>
              </a:spcAft>
              <a:buSzPts val="1080"/>
              <a:buChar char="•"/>
              <a:defRPr/>
            </a:lvl4pPr>
            <a:lvl5pPr indent="-297179" lvl="4" marL="2286000" algn="l">
              <a:lnSpc>
                <a:spcPct val="100000"/>
              </a:lnSpc>
              <a:spcBef>
                <a:spcPts val="1200"/>
              </a:spcBef>
              <a:spcAft>
                <a:spcPts val="0"/>
              </a:spcAft>
              <a:buSzPts val="108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99" name="Google Shape;299;p57"/>
          <p:cNvSpPr txBox="1"/>
          <p:nvPr>
            <p:ph idx="2" type="body"/>
          </p:nvPr>
        </p:nvSpPr>
        <p:spPr>
          <a:xfrm>
            <a:off x="4690800" y="1360800"/>
            <a:ext cx="4213800" cy="3545100"/>
          </a:xfrm>
          <a:prstGeom prst="rect">
            <a:avLst/>
          </a:prstGeom>
          <a:noFill/>
          <a:ln>
            <a:noFill/>
          </a:ln>
        </p:spPr>
        <p:txBody>
          <a:bodyPr anchorCtr="0" anchor="t" bIns="91425" lIns="91425" spcFirstLastPara="1" rIns="91425" wrap="square" tIns="91425">
            <a:noAutofit/>
          </a:bodyPr>
          <a:lstStyle>
            <a:lvl1pPr indent="-320040" lvl="0" marL="457200" algn="l">
              <a:lnSpc>
                <a:spcPct val="100000"/>
              </a:lnSpc>
              <a:spcBef>
                <a:spcPts val="1200"/>
              </a:spcBef>
              <a:spcAft>
                <a:spcPts val="0"/>
              </a:spcAft>
              <a:buSzPts val="1440"/>
              <a:buChar char="•"/>
              <a:defRPr/>
            </a:lvl1pPr>
            <a:lvl2pPr indent="-297180" lvl="1" marL="914400" algn="l">
              <a:lnSpc>
                <a:spcPct val="100000"/>
              </a:lnSpc>
              <a:spcBef>
                <a:spcPts val="1200"/>
              </a:spcBef>
              <a:spcAft>
                <a:spcPts val="0"/>
              </a:spcAft>
              <a:buSzPts val="1080"/>
              <a:buChar char="•"/>
              <a:defRPr/>
            </a:lvl2pPr>
            <a:lvl3pPr indent="-297180" lvl="2" marL="1371600" algn="l">
              <a:lnSpc>
                <a:spcPct val="100000"/>
              </a:lnSpc>
              <a:spcBef>
                <a:spcPts val="1200"/>
              </a:spcBef>
              <a:spcAft>
                <a:spcPts val="0"/>
              </a:spcAft>
              <a:buSzPts val="1080"/>
              <a:buChar char="•"/>
              <a:defRPr/>
            </a:lvl3pPr>
            <a:lvl4pPr indent="-297180" lvl="3" marL="1828800" algn="l">
              <a:lnSpc>
                <a:spcPct val="100000"/>
              </a:lnSpc>
              <a:spcBef>
                <a:spcPts val="1200"/>
              </a:spcBef>
              <a:spcAft>
                <a:spcPts val="0"/>
              </a:spcAft>
              <a:buSzPts val="1080"/>
              <a:buChar char="•"/>
              <a:defRPr/>
            </a:lvl4pPr>
            <a:lvl5pPr indent="-297179" lvl="4" marL="2286000" algn="l">
              <a:lnSpc>
                <a:spcPct val="100000"/>
              </a:lnSpc>
              <a:spcBef>
                <a:spcPts val="1200"/>
              </a:spcBef>
              <a:spcAft>
                <a:spcPts val="0"/>
              </a:spcAft>
              <a:buSzPts val="1080"/>
              <a:buChar char="•"/>
              <a:defRPr/>
            </a:lvl5pPr>
            <a:lvl6pPr indent="-355600" lvl="5" marL="2743200" algn="l">
              <a:lnSpc>
                <a:spcPct val="100000"/>
              </a:lnSpc>
              <a:spcBef>
                <a:spcPts val="900"/>
              </a:spcBef>
              <a:spcAft>
                <a:spcPts val="0"/>
              </a:spcAft>
              <a:buSzPts val="2000"/>
              <a:buChar char="•"/>
              <a:defRPr/>
            </a:lvl6pPr>
            <a:lvl7pPr indent="-355600" lvl="6" marL="3200400" algn="l">
              <a:lnSpc>
                <a:spcPct val="100000"/>
              </a:lnSpc>
              <a:spcBef>
                <a:spcPts val="900"/>
              </a:spcBef>
              <a:spcAft>
                <a:spcPts val="0"/>
              </a:spcAft>
              <a:buSzPts val="2000"/>
              <a:buChar char="•"/>
              <a:defRPr/>
            </a:lvl7pPr>
            <a:lvl8pPr indent="-355600" lvl="7" marL="3657600" algn="l">
              <a:lnSpc>
                <a:spcPct val="100000"/>
              </a:lnSpc>
              <a:spcBef>
                <a:spcPts val="900"/>
              </a:spcBef>
              <a:spcAft>
                <a:spcPts val="0"/>
              </a:spcAft>
              <a:buSzPts val="2000"/>
              <a:buChar char="•"/>
              <a:defRPr/>
            </a:lvl8pPr>
            <a:lvl9pPr indent="-355600" lvl="8" marL="4114800" algn="l">
              <a:lnSpc>
                <a:spcPct val="100000"/>
              </a:lnSpc>
              <a:spcBef>
                <a:spcPts val="900"/>
              </a:spcBef>
              <a:spcAft>
                <a:spcPts val="900"/>
              </a:spcAft>
              <a:buSzPts val="2000"/>
              <a:buChar char="•"/>
              <a:defRPr/>
            </a:lvl9pPr>
          </a:lstStyle>
          <a:p/>
        </p:txBody>
      </p:sp>
      <p:sp>
        <p:nvSpPr>
          <p:cNvPr id="300" name="Google Shape;300;p57"/>
          <p:cNvSpPr txBox="1"/>
          <p:nvPr>
            <p:ph idx="3" type="body"/>
          </p:nvPr>
        </p:nvSpPr>
        <p:spPr>
          <a:xfrm>
            <a:off x="239300" y="384898"/>
            <a:ext cx="4213800" cy="237300"/>
          </a:xfrm>
          <a:prstGeom prst="rect">
            <a:avLst/>
          </a:prstGeom>
          <a:noFill/>
          <a:ln>
            <a:noFill/>
          </a:ln>
        </p:spPr>
        <p:txBody>
          <a:bodyPr anchorCtr="0" anchor="b" bIns="91425" lIns="91425" spcFirstLastPara="1" rIns="91425" wrap="square" tIns="91425">
            <a:noAutofit/>
          </a:bodyPr>
          <a:lstStyle>
            <a:lvl1pPr indent="-298450" lvl="0" marL="457200" algn="l">
              <a:lnSpc>
                <a:spcPct val="120000"/>
              </a:lnSpc>
              <a:spcBef>
                <a:spcPts val="1200"/>
              </a:spcBef>
              <a:spcAft>
                <a:spcPts val="0"/>
              </a:spcAft>
              <a:buSzPts val="1100"/>
              <a:buChar char="•"/>
              <a:defRPr b="1" sz="1100">
                <a:solidFill>
                  <a:schemeClr val="dk2"/>
                </a:solidFill>
              </a:defRPr>
            </a:lvl1pPr>
            <a:lvl2pPr indent="-298450" lvl="1" marL="914400" algn="l">
              <a:lnSpc>
                <a:spcPct val="120000"/>
              </a:lnSpc>
              <a:spcBef>
                <a:spcPts val="1200"/>
              </a:spcBef>
              <a:spcAft>
                <a:spcPts val="0"/>
              </a:spcAft>
              <a:buSzPts val="1100"/>
              <a:buChar char="•"/>
              <a:defRPr b="1" sz="1100">
                <a:solidFill>
                  <a:schemeClr val="dk2"/>
                </a:solidFill>
              </a:defRPr>
            </a:lvl2pPr>
            <a:lvl3pPr indent="-298450" lvl="2" marL="1371600" algn="l">
              <a:lnSpc>
                <a:spcPct val="120000"/>
              </a:lnSpc>
              <a:spcBef>
                <a:spcPts val="1200"/>
              </a:spcBef>
              <a:spcAft>
                <a:spcPts val="0"/>
              </a:spcAft>
              <a:buSzPts val="1100"/>
              <a:buChar char="•"/>
              <a:defRPr b="1" sz="1100">
                <a:solidFill>
                  <a:schemeClr val="dk2"/>
                </a:solidFill>
              </a:defRPr>
            </a:lvl3pPr>
            <a:lvl4pPr indent="-298450" lvl="3" marL="1828800" algn="l">
              <a:lnSpc>
                <a:spcPct val="120000"/>
              </a:lnSpc>
              <a:spcBef>
                <a:spcPts val="1200"/>
              </a:spcBef>
              <a:spcAft>
                <a:spcPts val="0"/>
              </a:spcAft>
              <a:buSzPts val="1100"/>
              <a:buChar char="•"/>
              <a:defRPr b="1" sz="1100">
                <a:solidFill>
                  <a:schemeClr val="dk2"/>
                </a:solidFill>
              </a:defRPr>
            </a:lvl4pPr>
            <a:lvl5pPr indent="-298450" lvl="4" marL="2286000" algn="l">
              <a:lnSpc>
                <a:spcPct val="120000"/>
              </a:lnSpc>
              <a:spcBef>
                <a:spcPts val="1200"/>
              </a:spcBef>
              <a:spcAft>
                <a:spcPts val="0"/>
              </a:spcAft>
              <a:buSzPts val="1100"/>
              <a:buChar char="•"/>
              <a:defRPr b="1" sz="1100">
                <a:solidFill>
                  <a:schemeClr val="dk2"/>
                </a:solidFill>
              </a:defRPr>
            </a:lvl5pPr>
            <a:lvl6pPr indent="-298450" lvl="5" marL="2743200" algn="l">
              <a:lnSpc>
                <a:spcPct val="100000"/>
              </a:lnSpc>
              <a:spcBef>
                <a:spcPts val="400"/>
              </a:spcBef>
              <a:spcAft>
                <a:spcPts val="0"/>
              </a:spcAft>
              <a:buSzPts val="1100"/>
              <a:buChar char="•"/>
              <a:defRPr b="1" sz="1100">
                <a:solidFill>
                  <a:schemeClr val="dk2"/>
                </a:solidFill>
              </a:defRPr>
            </a:lvl6pPr>
            <a:lvl7pPr indent="-298450" lvl="6" marL="3200400" algn="l">
              <a:lnSpc>
                <a:spcPct val="100000"/>
              </a:lnSpc>
              <a:spcBef>
                <a:spcPts val="400"/>
              </a:spcBef>
              <a:spcAft>
                <a:spcPts val="0"/>
              </a:spcAft>
              <a:buSzPts val="1100"/>
              <a:buChar char="•"/>
              <a:defRPr b="1" sz="1100">
                <a:solidFill>
                  <a:schemeClr val="dk2"/>
                </a:solidFill>
              </a:defRPr>
            </a:lvl7pPr>
            <a:lvl8pPr indent="-298450" lvl="7" marL="3657600" algn="l">
              <a:lnSpc>
                <a:spcPct val="100000"/>
              </a:lnSpc>
              <a:spcBef>
                <a:spcPts val="400"/>
              </a:spcBef>
              <a:spcAft>
                <a:spcPts val="0"/>
              </a:spcAft>
              <a:buSzPts val="1100"/>
              <a:buChar char="•"/>
              <a:defRPr b="1" sz="1100">
                <a:solidFill>
                  <a:schemeClr val="dk2"/>
                </a:solidFill>
              </a:defRPr>
            </a:lvl8pPr>
            <a:lvl9pPr indent="-298450" lvl="8" marL="4114800" algn="l">
              <a:lnSpc>
                <a:spcPct val="100000"/>
              </a:lnSpc>
              <a:spcBef>
                <a:spcPts val="400"/>
              </a:spcBef>
              <a:spcAft>
                <a:spcPts val="0"/>
              </a:spcAft>
              <a:buSzPts val="1100"/>
              <a:buChar char="•"/>
              <a:defRPr b="1" sz="1100">
                <a:solidFill>
                  <a:schemeClr val="dk2"/>
                </a:solidFill>
              </a:defRPr>
            </a:lvl9pPr>
          </a:lstStyle>
          <a:p/>
        </p:txBody>
      </p:sp>
      <p:pic>
        <p:nvPicPr>
          <p:cNvPr id="301" name="Google Shape;301;p57"/>
          <p:cNvPicPr preferRelativeResize="0"/>
          <p:nvPr/>
        </p:nvPicPr>
        <p:blipFill rotWithShape="1">
          <a:blip r:embed="rId2">
            <a:alphaModFix/>
          </a:blip>
          <a:srcRect b="0" l="0" r="10" t="0"/>
          <a:stretch/>
        </p:blipFill>
        <p:spPr>
          <a:xfrm>
            <a:off x="7855996" y="237170"/>
            <a:ext cx="1075681" cy="357186"/>
          </a:xfrm>
          <a:prstGeom prst="rect">
            <a:avLst/>
          </a:prstGeom>
          <a:noFill/>
          <a:ln>
            <a:noFill/>
          </a:ln>
        </p:spPr>
      </p:pic>
    </p:spTree>
  </p:cSld>
  <p:clrMapOvr>
    <a:masterClrMapping/>
  </p:clrMapOvr>
  <p:extLst>
    <p:ext uri="{DCECCB84-F9BA-43D5-87BE-67443E8EF086}">
      <p15:sldGuideLst>
        <p15:guide id="1" pos="150">
          <p15:clr>
            <a:srgbClr val="FA7B17"/>
          </p15:clr>
        </p15:guide>
        <p15:guide id="2" pos="1403">
          <p15:clr>
            <a:srgbClr val="FA7B17"/>
          </p15:clr>
        </p15:guide>
        <p15:guide id="3" pos="1552">
          <p15:clr>
            <a:srgbClr val="FA7B17"/>
          </p15:clr>
        </p15:guide>
        <p15:guide id="4" pos="2805">
          <p15:clr>
            <a:srgbClr val="FA7B17"/>
          </p15:clr>
        </p15:guide>
        <p15:guide id="5" pos="2955">
          <p15:clr>
            <a:srgbClr val="FA7B17"/>
          </p15:clr>
        </p15:guide>
        <p15:guide id="6" pos="4208">
          <p15:clr>
            <a:srgbClr val="FA7B17"/>
          </p15:clr>
        </p15:guide>
        <p15:guide id="7" pos="4357">
          <p15:clr>
            <a:srgbClr val="FA7B17"/>
          </p15:clr>
        </p15:guide>
        <p15:guide id="8" pos="5610">
          <p15:clr>
            <a:srgbClr val="FA7B17"/>
          </p15:clr>
        </p15:guide>
        <p15:guide id="9" orient="horz" pos="150">
          <p15:clr>
            <a:srgbClr val="FA7B17"/>
          </p15:clr>
        </p15:guide>
        <p15:guide id="10" orient="horz" pos="3090">
          <p15:clr>
            <a:srgbClr val="FA7B17"/>
          </p15:clr>
        </p15:guide>
        <p15:guide id="11" orient="horz" pos="449">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type="tx">
  <p:cSld name="TITLE_AND_BODY">
    <p:spTree>
      <p:nvGrpSpPr>
        <p:cNvPr id="305" name="Shape 305"/>
        <p:cNvGrpSpPr/>
        <p:nvPr/>
      </p:nvGrpSpPr>
      <p:grpSpPr>
        <a:xfrm>
          <a:off x="0" y="0"/>
          <a:ext cx="0" cy="0"/>
          <a:chOff x="0" y="0"/>
          <a:chExt cx="0" cy="0"/>
        </a:xfrm>
      </p:grpSpPr>
      <p:sp>
        <p:nvSpPr>
          <p:cNvPr id="306" name="Google Shape;306;p30"/>
          <p:cNvSpPr txBox="1"/>
          <p:nvPr>
            <p:ph idx="12" type="sldNum"/>
          </p:nvPr>
        </p:nvSpPr>
        <p:spPr>
          <a:xfrm>
            <a:off x="4437982" y="4878957"/>
            <a:ext cx="259200" cy="2010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Content – Text &amp; Media, Large">
  <p:cSld name="TITLE_2_1_1_1_1_1_1_1_1_1_1_1_1_1_1_1_1_1_1_1">
    <p:bg>
      <p:bgPr>
        <a:solidFill>
          <a:srgbClr val="FFFFFF"/>
        </a:solidFill>
      </p:bgPr>
    </p:bg>
    <p:spTree>
      <p:nvGrpSpPr>
        <p:cNvPr id="307" name="Shape 307"/>
        <p:cNvGrpSpPr/>
        <p:nvPr/>
      </p:nvGrpSpPr>
      <p:grpSpPr>
        <a:xfrm>
          <a:off x="0" y="0"/>
          <a:ext cx="0" cy="0"/>
          <a:chOff x="0" y="0"/>
          <a:chExt cx="0" cy="0"/>
        </a:xfrm>
      </p:grpSpPr>
      <p:sp>
        <p:nvSpPr>
          <p:cNvPr id="308" name="Google Shape;308;p31"/>
          <p:cNvSpPr txBox="1"/>
          <p:nvPr>
            <p:ph type="title"/>
          </p:nvPr>
        </p:nvSpPr>
        <p:spPr>
          <a:xfrm>
            <a:off x="239300" y="858900"/>
            <a:ext cx="8665500" cy="35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900"/>
              <a:buNone/>
              <a:defRPr sz="19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309" name="Google Shape;309;p31"/>
          <p:cNvCxnSpPr/>
          <p:nvPr/>
        </p:nvCxnSpPr>
        <p:spPr>
          <a:xfrm>
            <a:off x="239299" y="714400"/>
            <a:ext cx="8665500" cy="0"/>
          </a:xfrm>
          <a:prstGeom prst="straightConnector1">
            <a:avLst/>
          </a:prstGeom>
          <a:noFill/>
          <a:ln cap="flat" cmpd="sng" w="9525">
            <a:solidFill>
              <a:schemeClr val="dk1"/>
            </a:solidFill>
            <a:prstDash val="solid"/>
            <a:miter lim="400000"/>
            <a:headEnd len="sm" w="sm" type="none"/>
            <a:tailEnd len="sm" w="sm" type="none"/>
          </a:ln>
        </p:spPr>
      </p:cxnSp>
      <p:pic>
        <p:nvPicPr>
          <p:cNvPr descr="Image" id="310" name="Google Shape;310;p31"/>
          <p:cNvPicPr preferRelativeResize="0"/>
          <p:nvPr/>
        </p:nvPicPr>
        <p:blipFill rotWithShape="1">
          <a:blip r:embed="rId2">
            <a:alphaModFix/>
          </a:blip>
          <a:srcRect b="0" l="0" r="0" t="0"/>
          <a:stretch/>
        </p:blipFill>
        <p:spPr>
          <a:xfrm>
            <a:off x="7855996" y="237170"/>
            <a:ext cx="1075690" cy="357188"/>
          </a:xfrm>
          <a:prstGeom prst="rect">
            <a:avLst/>
          </a:prstGeom>
          <a:noFill/>
          <a:ln>
            <a:noFill/>
          </a:ln>
        </p:spPr>
      </p:pic>
      <p:sp>
        <p:nvSpPr>
          <p:cNvPr id="311" name="Google Shape;311;p31"/>
          <p:cNvSpPr txBox="1"/>
          <p:nvPr>
            <p:ph idx="1" type="body"/>
          </p:nvPr>
        </p:nvSpPr>
        <p:spPr>
          <a:xfrm>
            <a:off x="239300" y="384898"/>
            <a:ext cx="4213800" cy="237300"/>
          </a:xfrm>
          <a:prstGeom prst="rect">
            <a:avLst/>
          </a:prstGeom>
          <a:noFill/>
          <a:ln>
            <a:noFill/>
          </a:ln>
        </p:spPr>
        <p:txBody>
          <a:bodyPr anchorCtr="0" anchor="b" bIns="0" lIns="0" spcFirstLastPara="1" rIns="0" wrap="square" tIns="0">
            <a:noAutofit/>
          </a:bodyPr>
          <a:lstStyle>
            <a:lvl1pPr indent="-298450" lvl="0" marL="457200" algn="l">
              <a:lnSpc>
                <a:spcPct val="100000"/>
              </a:lnSpc>
              <a:spcBef>
                <a:spcPts val="0"/>
              </a:spcBef>
              <a:spcAft>
                <a:spcPts val="0"/>
              </a:spcAft>
              <a:buSzPts val="1100"/>
              <a:buChar char="●"/>
              <a:defRPr b="1" sz="1100">
                <a:solidFill>
                  <a:schemeClr val="dk2"/>
                </a:solidFill>
              </a:defRPr>
            </a:lvl1pPr>
            <a:lvl2pPr indent="-298450" lvl="1" marL="914400" algn="l">
              <a:lnSpc>
                <a:spcPct val="100000"/>
              </a:lnSpc>
              <a:spcBef>
                <a:spcPts val="0"/>
              </a:spcBef>
              <a:spcAft>
                <a:spcPts val="0"/>
              </a:spcAft>
              <a:buSzPts val="1100"/>
              <a:buChar char="●"/>
              <a:defRPr b="1" sz="1100">
                <a:solidFill>
                  <a:schemeClr val="dk2"/>
                </a:solidFill>
              </a:defRPr>
            </a:lvl2pPr>
            <a:lvl3pPr indent="-298450" lvl="2" marL="1371600" algn="l">
              <a:lnSpc>
                <a:spcPct val="100000"/>
              </a:lnSpc>
              <a:spcBef>
                <a:spcPts val="0"/>
              </a:spcBef>
              <a:spcAft>
                <a:spcPts val="0"/>
              </a:spcAft>
              <a:buSzPts val="1100"/>
              <a:buChar char="●"/>
              <a:defRPr b="1" sz="1100">
                <a:solidFill>
                  <a:schemeClr val="dk2"/>
                </a:solidFill>
              </a:defRPr>
            </a:lvl3pPr>
            <a:lvl4pPr indent="-298450" lvl="3" marL="1828800" algn="l">
              <a:lnSpc>
                <a:spcPct val="100000"/>
              </a:lnSpc>
              <a:spcBef>
                <a:spcPts val="0"/>
              </a:spcBef>
              <a:spcAft>
                <a:spcPts val="0"/>
              </a:spcAft>
              <a:buSzPts val="1100"/>
              <a:buChar char="●"/>
              <a:defRPr b="1" sz="1100">
                <a:solidFill>
                  <a:schemeClr val="dk2"/>
                </a:solidFill>
              </a:defRPr>
            </a:lvl4pPr>
            <a:lvl5pPr indent="-298450" lvl="4" marL="2286000" algn="l">
              <a:lnSpc>
                <a:spcPct val="100000"/>
              </a:lnSpc>
              <a:spcBef>
                <a:spcPts val="0"/>
              </a:spcBef>
              <a:spcAft>
                <a:spcPts val="0"/>
              </a:spcAft>
              <a:buSzPts val="1100"/>
              <a:buChar char="●"/>
              <a:defRPr b="1" sz="1100">
                <a:solidFill>
                  <a:schemeClr val="dk2"/>
                </a:solidFill>
              </a:defRPr>
            </a:lvl5pPr>
            <a:lvl6pPr indent="-298450" lvl="5" marL="2743200" algn="l">
              <a:lnSpc>
                <a:spcPct val="100000"/>
              </a:lnSpc>
              <a:spcBef>
                <a:spcPts val="0"/>
              </a:spcBef>
              <a:spcAft>
                <a:spcPts val="0"/>
              </a:spcAft>
              <a:buSzPts val="1100"/>
              <a:buChar char="●"/>
              <a:defRPr b="1" sz="1100">
                <a:solidFill>
                  <a:schemeClr val="dk2"/>
                </a:solidFill>
              </a:defRPr>
            </a:lvl6pPr>
            <a:lvl7pPr indent="-298450" lvl="6" marL="3200400" algn="l">
              <a:lnSpc>
                <a:spcPct val="100000"/>
              </a:lnSpc>
              <a:spcBef>
                <a:spcPts val="0"/>
              </a:spcBef>
              <a:spcAft>
                <a:spcPts val="0"/>
              </a:spcAft>
              <a:buSzPts val="1100"/>
              <a:buChar char="●"/>
              <a:defRPr b="1" sz="1100">
                <a:solidFill>
                  <a:schemeClr val="dk2"/>
                </a:solidFill>
              </a:defRPr>
            </a:lvl7pPr>
            <a:lvl8pPr indent="-298450" lvl="7" marL="3657600" algn="l">
              <a:lnSpc>
                <a:spcPct val="100000"/>
              </a:lnSpc>
              <a:spcBef>
                <a:spcPts val="0"/>
              </a:spcBef>
              <a:spcAft>
                <a:spcPts val="0"/>
              </a:spcAft>
              <a:buSzPts val="1100"/>
              <a:buChar char="●"/>
              <a:defRPr b="1" sz="1100">
                <a:solidFill>
                  <a:schemeClr val="dk2"/>
                </a:solidFill>
              </a:defRPr>
            </a:lvl8pPr>
            <a:lvl9pPr indent="-298450" lvl="8" marL="4114800" algn="l">
              <a:lnSpc>
                <a:spcPct val="100000"/>
              </a:lnSpc>
              <a:spcBef>
                <a:spcPts val="0"/>
              </a:spcBef>
              <a:spcAft>
                <a:spcPts val="0"/>
              </a:spcAft>
              <a:buSzPts val="1100"/>
              <a:buChar char="●"/>
              <a:defRPr b="1" sz="1100">
                <a:solidFill>
                  <a:schemeClr val="dk2"/>
                </a:solidFill>
              </a:defRPr>
            </a:lvl9pPr>
          </a:lstStyle>
          <a:p/>
        </p:txBody>
      </p:sp>
      <p:sp>
        <p:nvSpPr>
          <p:cNvPr id="312" name="Google Shape;312;p31"/>
          <p:cNvSpPr txBox="1"/>
          <p:nvPr>
            <p:ph idx="2" type="body"/>
          </p:nvPr>
        </p:nvSpPr>
        <p:spPr>
          <a:xfrm>
            <a:off x="238300" y="1360800"/>
            <a:ext cx="1989600" cy="35451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0"/>
              </a:spcBef>
              <a:spcAft>
                <a:spcPts val="0"/>
              </a:spcAft>
              <a:buSzPts val="1100"/>
              <a:buFont typeface="Inter"/>
              <a:buChar char="●"/>
              <a:defRPr sz="1100">
                <a:latin typeface="Inter"/>
                <a:ea typeface="Inter"/>
                <a:cs typeface="Inter"/>
                <a:sym typeface="Inter"/>
              </a:defRPr>
            </a:lvl1pPr>
            <a:lvl2pPr indent="-298450" lvl="1" marL="914400" algn="l">
              <a:lnSpc>
                <a:spcPct val="100000"/>
              </a:lnSpc>
              <a:spcBef>
                <a:spcPts val="0"/>
              </a:spcBef>
              <a:spcAft>
                <a:spcPts val="0"/>
              </a:spcAft>
              <a:buSzPts val="1100"/>
              <a:buFont typeface="Inter"/>
              <a:buChar char="●"/>
              <a:defRPr sz="1100">
                <a:latin typeface="Inter"/>
                <a:ea typeface="Inter"/>
                <a:cs typeface="Inter"/>
                <a:sym typeface="Inter"/>
              </a:defRPr>
            </a:lvl2pPr>
            <a:lvl3pPr indent="-298450" lvl="2" marL="1371600" algn="l">
              <a:lnSpc>
                <a:spcPct val="100000"/>
              </a:lnSpc>
              <a:spcBef>
                <a:spcPts val="0"/>
              </a:spcBef>
              <a:spcAft>
                <a:spcPts val="0"/>
              </a:spcAft>
              <a:buSzPts val="1100"/>
              <a:buFont typeface="Inter"/>
              <a:buChar char="●"/>
              <a:defRPr sz="1100">
                <a:latin typeface="Inter"/>
                <a:ea typeface="Inter"/>
                <a:cs typeface="Inter"/>
                <a:sym typeface="Inter"/>
              </a:defRPr>
            </a:lvl3pPr>
            <a:lvl4pPr indent="-298450" lvl="3" marL="1828800" algn="l">
              <a:lnSpc>
                <a:spcPct val="100000"/>
              </a:lnSpc>
              <a:spcBef>
                <a:spcPts val="0"/>
              </a:spcBef>
              <a:spcAft>
                <a:spcPts val="0"/>
              </a:spcAft>
              <a:buSzPts val="1100"/>
              <a:buFont typeface="Inter"/>
              <a:buChar char="●"/>
              <a:defRPr sz="1100">
                <a:latin typeface="Inter"/>
                <a:ea typeface="Inter"/>
                <a:cs typeface="Inter"/>
                <a:sym typeface="Inter"/>
              </a:defRPr>
            </a:lvl4pPr>
            <a:lvl5pPr indent="-298450" lvl="4" marL="2286000" algn="l">
              <a:lnSpc>
                <a:spcPct val="100000"/>
              </a:lnSpc>
              <a:spcBef>
                <a:spcPts val="0"/>
              </a:spcBef>
              <a:spcAft>
                <a:spcPts val="0"/>
              </a:spcAft>
              <a:buSzPts val="1100"/>
              <a:buFont typeface="Inter"/>
              <a:buChar char="●"/>
              <a:defRPr sz="1100">
                <a:latin typeface="Inter"/>
                <a:ea typeface="Inter"/>
                <a:cs typeface="Inter"/>
                <a:sym typeface="Inter"/>
              </a:defRPr>
            </a:lvl5pPr>
            <a:lvl6pPr indent="-298450" lvl="5" marL="2743200" algn="l">
              <a:lnSpc>
                <a:spcPct val="100000"/>
              </a:lnSpc>
              <a:spcBef>
                <a:spcPts val="0"/>
              </a:spcBef>
              <a:spcAft>
                <a:spcPts val="0"/>
              </a:spcAft>
              <a:buSzPts val="1100"/>
              <a:buFont typeface="Inter"/>
              <a:buChar char="●"/>
              <a:defRPr sz="1100">
                <a:latin typeface="Inter"/>
                <a:ea typeface="Inter"/>
                <a:cs typeface="Inter"/>
                <a:sym typeface="Inter"/>
              </a:defRPr>
            </a:lvl6pPr>
            <a:lvl7pPr indent="-298450" lvl="6" marL="3200400" algn="l">
              <a:lnSpc>
                <a:spcPct val="100000"/>
              </a:lnSpc>
              <a:spcBef>
                <a:spcPts val="0"/>
              </a:spcBef>
              <a:spcAft>
                <a:spcPts val="0"/>
              </a:spcAft>
              <a:buSzPts val="1100"/>
              <a:buFont typeface="Inter"/>
              <a:buChar char="●"/>
              <a:defRPr sz="1100">
                <a:latin typeface="Inter"/>
                <a:ea typeface="Inter"/>
                <a:cs typeface="Inter"/>
                <a:sym typeface="Inter"/>
              </a:defRPr>
            </a:lvl7pPr>
            <a:lvl8pPr indent="-298450" lvl="7" marL="3657600" algn="l">
              <a:lnSpc>
                <a:spcPct val="100000"/>
              </a:lnSpc>
              <a:spcBef>
                <a:spcPts val="0"/>
              </a:spcBef>
              <a:spcAft>
                <a:spcPts val="0"/>
              </a:spcAft>
              <a:buSzPts val="1100"/>
              <a:buFont typeface="Inter"/>
              <a:buChar char="●"/>
              <a:defRPr sz="1100">
                <a:latin typeface="Inter"/>
                <a:ea typeface="Inter"/>
                <a:cs typeface="Inter"/>
                <a:sym typeface="Inter"/>
              </a:defRPr>
            </a:lvl8pPr>
            <a:lvl9pPr indent="-298450" lvl="8" marL="4114800" algn="l">
              <a:lnSpc>
                <a:spcPct val="100000"/>
              </a:lnSpc>
              <a:spcBef>
                <a:spcPts val="0"/>
              </a:spcBef>
              <a:spcAft>
                <a:spcPts val="0"/>
              </a:spcAft>
              <a:buSzPts val="1100"/>
              <a:buFont typeface="Inter"/>
              <a:buChar char="●"/>
              <a:defRPr sz="1100">
                <a:latin typeface="Inter"/>
                <a:ea typeface="Inter"/>
                <a:cs typeface="Inter"/>
                <a:sym typeface="Inter"/>
              </a:defRPr>
            </a:lvl9pPr>
          </a:lstStyle>
          <a:p/>
        </p:txBody>
      </p:sp>
    </p:spTree>
  </p:cSld>
  <p:clrMapOvr>
    <a:masterClrMapping/>
  </p:clrMapOvr>
  <p:extLst>
    <p:ext uri="{DCECCB84-F9BA-43D5-87BE-67443E8EF086}">
      <p15:sldGuideLst>
        <p15:guide id="1" pos="150">
          <p15:clr>
            <a:srgbClr val="FA7B17"/>
          </p15:clr>
        </p15:guide>
        <p15:guide id="2" pos="1403">
          <p15:clr>
            <a:srgbClr val="FA7B17"/>
          </p15:clr>
        </p15:guide>
        <p15:guide id="3" pos="1552">
          <p15:clr>
            <a:srgbClr val="FA7B17"/>
          </p15:clr>
        </p15:guide>
        <p15:guide id="4" pos="2805">
          <p15:clr>
            <a:srgbClr val="FA7B17"/>
          </p15:clr>
        </p15:guide>
        <p15:guide id="5" pos="2955">
          <p15:clr>
            <a:srgbClr val="FA7B17"/>
          </p15:clr>
        </p15:guide>
        <p15:guide id="6" pos="4208">
          <p15:clr>
            <a:srgbClr val="FA7B17"/>
          </p15:clr>
        </p15:guide>
        <p15:guide id="7" pos="4357">
          <p15:clr>
            <a:srgbClr val="FA7B17"/>
          </p15:clr>
        </p15:guide>
        <p15:guide id="8" pos="5610">
          <p15:clr>
            <a:srgbClr val="FA7B17"/>
          </p15:clr>
        </p15:guide>
        <p15:guide id="9" orient="horz" pos="150">
          <p15:clr>
            <a:srgbClr val="FA7B17"/>
          </p15:clr>
        </p15:guide>
        <p15:guide id="10" orient="horz" pos="3090">
          <p15:clr>
            <a:srgbClr val="FA7B17"/>
          </p15:clr>
        </p15:guide>
        <p15:guide id="11" orient="horz" pos="449">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lumn Content">
  <p:cSld name="6_Two Column Content">
    <p:spTree>
      <p:nvGrpSpPr>
        <p:cNvPr id="313" name="Shape 313"/>
        <p:cNvGrpSpPr/>
        <p:nvPr/>
      </p:nvGrpSpPr>
      <p:grpSpPr>
        <a:xfrm>
          <a:off x="0" y="0"/>
          <a:ext cx="0" cy="0"/>
          <a:chOff x="0" y="0"/>
          <a:chExt cx="0" cy="0"/>
        </a:xfrm>
      </p:grpSpPr>
      <p:sp>
        <p:nvSpPr>
          <p:cNvPr id="314" name="Google Shape;314;p58"/>
          <p:cNvSpPr/>
          <p:nvPr/>
        </p:nvSpPr>
        <p:spPr>
          <a:xfrm>
            <a:off x="6509083" y="0"/>
            <a:ext cx="2667000" cy="5143500"/>
          </a:xfrm>
          <a:prstGeom prst="rect">
            <a:avLst/>
          </a:prstGeom>
          <a:gradFill>
            <a:gsLst>
              <a:gs pos="0">
                <a:schemeClr val="accent5"/>
              </a:gs>
              <a:gs pos="100000">
                <a:schemeClr val="accent4"/>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8F8F8"/>
              </a:solidFill>
              <a:latin typeface="Arial"/>
              <a:ea typeface="Arial"/>
              <a:cs typeface="Arial"/>
              <a:sym typeface="Arial"/>
            </a:endParaRPr>
          </a:p>
        </p:txBody>
      </p:sp>
      <p:sp>
        <p:nvSpPr>
          <p:cNvPr id="315" name="Google Shape;315;p58"/>
          <p:cNvSpPr txBox="1"/>
          <p:nvPr>
            <p:ph type="title"/>
          </p:nvPr>
        </p:nvSpPr>
        <p:spPr>
          <a:xfrm>
            <a:off x="457200" y="400050"/>
            <a:ext cx="59436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dk1"/>
              </a:buClr>
              <a:buSzPts val="1400"/>
              <a:buFont typeface="Open Sans Light"/>
              <a:buNone/>
              <a:defRPr b="0" i="0" sz="2400" u="none" cap="none" strike="noStrike">
                <a:solidFill>
                  <a:schemeClr val="dk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16" name="Google Shape;316;p58"/>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17" name="Google Shape;317;p58"/>
          <p:cNvSpPr txBox="1"/>
          <p:nvPr/>
        </p:nvSpPr>
        <p:spPr>
          <a:xfrm>
            <a:off x="457200" y="1314450"/>
            <a:ext cx="5791200" cy="3143100"/>
          </a:xfrm>
          <a:prstGeom prst="rect">
            <a:avLst/>
          </a:prstGeom>
          <a:noFill/>
          <a:ln>
            <a:noFill/>
          </a:ln>
        </p:spPr>
        <p:txBody>
          <a:bodyPr anchorCtr="0" anchor="t" bIns="89150" lIns="68575" spcFirstLastPara="1" rIns="68575" wrap="square" tIns="891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318" name="Google Shape;318;p58"/>
          <p:cNvSpPr txBox="1"/>
          <p:nvPr/>
        </p:nvSpPr>
        <p:spPr>
          <a:xfrm>
            <a:off x="6934200" y="400050"/>
            <a:ext cx="1827300" cy="3600600"/>
          </a:xfrm>
          <a:prstGeom prst="rect">
            <a:avLst/>
          </a:prstGeom>
          <a:noFill/>
          <a:ln>
            <a:noFill/>
          </a:ln>
        </p:spPr>
        <p:txBody>
          <a:bodyPr anchorCtr="0" anchor="t" bIns="89150" lIns="68575" spcFirstLastPara="1" rIns="68575" wrap="square" tIns="891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descr="cf-logo-v-cmyk-slide.png" id="319" name="Google Shape;319;p58"/>
          <p:cNvPicPr preferRelativeResize="0"/>
          <p:nvPr/>
        </p:nvPicPr>
        <p:blipFill rotWithShape="1">
          <a:blip r:embed="rId2">
            <a:alphaModFix/>
          </a:blip>
          <a:srcRect b="0" l="0" r="0" t="0"/>
          <a:stretch/>
        </p:blipFill>
        <p:spPr>
          <a:xfrm>
            <a:off x="545550" y="4619223"/>
            <a:ext cx="922200" cy="306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chemeClr val="accent5"/>
            </a:gs>
            <a:gs pos="100000">
              <a:schemeClr val="accent4"/>
            </a:gs>
          </a:gsLst>
          <a:lin ang="18900044" scaled="0"/>
        </a:gradFill>
      </p:bgPr>
    </p:bg>
    <p:spTree>
      <p:nvGrpSpPr>
        <p:cNvPr id="320" name="Shape 320"/>
        <p:cNvGrpSpPr/>
        <p:nvPr/>
      </p:nvGrpSpPr>
      <p:grpSpPr>
        <a:xfrm>
          <a:off x="0" y="0"/>
          <a:ext cx="0" cy="0"/>
          <a:chOff x="0" y="0"/>
          <a:chExt cx="0" cy="0"/>
        </a:xfrm>
      </p:grpSpPr>
      <p:sp>
        <p:nvSpPr>
          <p:cNvPr id="321" name="Google Shape;321;p59"/>
          <p:cNvSpPr txBox="1"/>
          <p:nvPr>
            <p:ph type="title"/>
          </p:nvPr>
        </p:nvSpPr>
        <p:spPr>
          <a:xfrm>
            <a:off x="350519" y="337185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lt1"/>
              </a:buClr>
              <a:buSzPts val="1400"/>
              <a:buFont typeface="Open Sans Light"/>
              <a:buNone/>
              <a:defRPr b="0" i="0" sz="2400" u="none" cap="none" strike="noStrike">
                <a:solidFill>
                  <a:schemeClr val="l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22" name="Google Shape;322;p59"/>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gradFill>
          <a:gsLst>
            <a:gs pos="0">
              <a:schemeClr val="accent6"/>
            </a:gs>
            <a:gs pos="100000">
              <a:schemeClr val="accent4"/>
            </a:gs>
          </a:gsLst>
          <a:lin ang="18900044" scaled="0"/>
        </a:gradFill>
      </p:bgPr>
    </p:bg>
    <p:spTree>
      <p:nvGrpSpPr>
        <p:cNvPr id="323" name="Shape 323"/>
        <p:cNvGrpSpPr/>
        <p:nvPr/>
      </p:nvGrpSpPr>
      <p:grpSpPr>
        <a:xfrm>
          <a:off x="0" y="0"/>
          <a:ext cx="0" cy="0"/>
          <a:chOff x="0" y="0"/>
          <a:chExt cx="0" cy="0"/>
        </a:xfrm>
      </p:grpSpPr>
      <p:sp>
        <p:nvSpPr>
          <p:cNvPr id="324" name="Google Shape;324;p60"/>
          <p:cNvSpPr txBox="1"/>
          <p:nvPr>
            <p:ph type="title"/>
          </p:nvPr>
        </p:nvSpPr>
        <p:spPr>
          <a:xfrm>
            <a:off x="350519" y="337185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lt1"/>
              </a:buClr>
              <a:buSzPts val="1400"/>
              <a:buFont typeface="Open Sans Light"/>
              <a:buNone/>
              <a:defRPr b="0" i="0" sz="2400" u="none" cap="none" strike="noStrike">
                <a:solidFill>
                  <a:schemeClr val="l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25" name="Google Shape;325;p60"/>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gradFill>
          <a:gsLst>
            <a:gs pos="0">
              <a:schemeClr val="accent6"/>
            </a:gs>
            <a:gs pos="100000">
              <a:srgbClr val="BA77B1"/>
            </a:gs>
          </a:gsLst>
          <a:lin ang="18900044" scaled="0"/>
        </a:gradFill>
      </p:bgPr>
    </p:bg>
    <p:spTree>
      <p:nvGrpSpPr>
        <p:cNvPr id="326" name="Shape 326"/>
        <p:cNvGrpSpPr/>
        <p:nvPr/>
      </p:nvGrpSpPr>
      <p:grpSpPr>
        <a:xfrm>
          <a:off x="0" y="0"/>
          <a:ext cx="0" cy="0"/>
          <a:chOff x="0" y="0"/>
          <a:chExt cx="0" cy="0"/>
        </a:xfrm>
      </p:grpSpPr>
      <p:sp>
        <p:nvSpPr>
          <p:cNvPr id="327" name="Google Shape;327;p61"/>
          <p:cNvSpPr txBox="1"/>
          <p:nvPr>
            <p:ph type="title"/>
          </p:nvPr>
        </p:nvSpPr>
        <p:spPr>
          <a:xfrm>
            <a:off x="350519" y="337185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lt1"/>
              </a:buClr>
              <a:buSzPts val="1400"/>
              <a:buFont typeface="Open Sans Light"/>
              <a:buNone/>
              <a:defRPr b="0" i="0" sz="2400" u="none" cap="none" strike="noStrike">
                <a:solidFill>
                  <a:schemeClr val="l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28" name="Google Shape;328;p61"/>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gradFill>
          <a:gsLst>
            <a:gs pos="0">
              <a:schemeClr val="accent6"/>
            </a:gs>
            <a:gs pos="100000">
              <a:schemeClr val="accent1"/>
            </a:gs>
          </a:gsLst>
          <a:lin ang="18900044" scaled="0"/>
        </a:gradFill>
      </p:bgPr>
    </p:bg>
    <p:spTree>
      <p:nvGrpSpPr>
        <p:cNvPr id="329" name="Shape 329"/>
        <p:cNvGrpSpPr/>
        <p:nvPr/>
      </p:nvGrpSpPr>
      <p:grpSpPr>
        <a:xfrm>
          <a:off x="0" y="0"/>
          <a:ext cx="0" cy="0"/>
          <a:chOff x="0" y="0"/>
          <a:chExt cx="0" cy="0"/>
        </a:xfrm>
      </p:grpSpPr>
      <p:sp>
        <p:nvSpPr>
          <p:cNvPr id="330" name="Google Shape;330;p62"/>
          <p:cNvSpPr txBox="1"/>
          <p:nvPr>
            <p:ph type="title"/>
          </p:nvPr>
        </p:nvSpPr>
        <p:spPr>
          <a:xfrm>
            <a:off x="350519" y="337185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lt1"/>
              </a:buClr>
              <a:buSzPts val="1400"/>
              <a:buFont typeface="Open Sans Light"/>
              <a:buNone/>
              <a:defRPr b="0" i="0" sz="2400" u="none" cap="none" strike="noStrike">
                <a:solidFill>
                  <a:schemeClr val="l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31" name="Google Shape;331;p62"/>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 name="Shape 50"/>
        <p:cNvGrpSpPr/>
        <p:nvPr/>
      </p:nvGrpSpPr>
      <p:grpSpPr>
        <a:xfrm>
          <a:off x="0" y="0"/>
          <a:ext cx="0" cy="0"/>
          <a:chOff x="0" y="0"/>
          <a:chExt cx="0" cy="0"/>
        </a:xfrm>
      </p:grpSpPr>
      <p:sp>
        <p:nvSpPr>
          <p:cNvPr id="51" name="Google Shape;51;p25">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25">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5">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5">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 name="Google Shape;55;p25"/>
          <p:cNvGrpSpPr/>
          <p:nvPr/>
        </p:nvGrpSpPr>
        <p:grpSpPr>
          <a:xfrm>
            <a:off x="0" y="381001"/>
            <a:ext cx="1037850" cy="1016288"/>
            <a:chOff x="0" y="381001"/>
            <a:chExt cx="1037850" cy="1016288"/>
          </a:xfrm>
        </p:grpSpPr>
        <p:sp>
          <p:nvSpPr>
            <p:cNvPr id="56" name="Google Shape;56;p2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 name="Google Shape;58;p25"/>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9" name="Google Shape;59;p25"/>
          <p:cNvSpPr txBox="1"/>
          <p:nvPr>
            <p:ph idx="1" type="body"/>
          </p:nvPr>
        </p:nvSpPr>
        <p:spPr>
          <a:xfrm>
            <a:off x="1297500" y="1567550"/>
            <a:ext cx="3403200" cy="29112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0" name="Google Shape;60;p25"/>
          <p:cNvSpPr txBox="1"/>
          <p:nvPr>
            <p:ph idx="2" type="body"/>
          </p:nvPr>
        </p:nvSpPr>
        <p:spPr>
          <a:xfrm>
            <a:off x="4933221" y="1567550"/>
            <a:ext cx="3403200" cy="29112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1" name="Google Shape;6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gradFill>
          <a:gsLst>
            <a:gs pos="0">
              <a:schemeClr val="accent1"/>
            </a:gs>
            <a:gs pos="100000">
              <a:srgbClr val="F58D4F"/>
            </a:gs>
          </a:gsLst>
          <a:lin ang="18900044" scaled="0"/>
        </a:gradFill>
      </p:bgPr>
    </p:bg>
    <p:spTree>
      <p:nvGrpSpPr>
        <p:cNvPr id="332" name="Shape 332"/>
        <p:cNvGrpSpPr/>
        <p:nvPr/>
      </p:nvGrpSpPr>
      <p:grpSpPr>
        <a:xfrm>
          <a:off x="0" y="0"/>
          <a:ext cx="0" cy="0"/>
          <a:chOff x="0" y="0"/>
          <a:chExt cx="0" cy="0"/>
        </a:xfrm>
      </p:grpSpPr>
      <p:sp>
        <p:nvSpPr>
          <p:cNvPr id="333" name="Google Shape;333;p63"/>
          <p:cNvSpPr txBox="1"/>
          <p:nvPr>
            <p:ph type="title"/>
          </p:nvPr>
        </p:nvSpPr>
        <p:spPr>
          <a:xfrm>
            <a:off x="350519" y="337185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lt1"/>
              </a:buClr>
              <a:buSzPts val="1400"/>
              <a:buFont typeface="Open Sans Light"/>
              <a:buNone/>
              <a:defRPr b="0" i="0" sz="2400" u="none" cap="none" strike="noStrike">
                <a:solidFill>
                  <a:schemeClr val="l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34" name="Google Shape;334;p63"/>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bg>
      <p:bgPr>
        <a:gradFill>
          <a:gsLst>
            <a:gs pos="0">
              <a:schemeClr val="accent2"/>
            </a:gs>
            <a:gs pos="100000">
              <a:schemeClr val="accent3"/>
            </a:gs>
          </a:gsLst>
          <a:lin ang="18900044" scaled="0"/>
        </a:gradFill>
      </p:bgPr>
    </p:bg>
    <p:spTree>
      <p:nvGrpSpPr>
        <p:cNvPr id="335" name="Shape 335"/>
        <p:cNvGrpSpPr/>
        <p:nvPr/>
      </p:nvGrpSpPr>
      <p:grpSpPr>
        <a:xfrm>
          <a:off x="0" y="0"/>
          <a:ext cx="0" cy="0"/>
          <a:chOff x="0" y="0"/>
          <a:chExt cx="0" cy="0"/>
        </a:xfrm>
      </p:grpSpPr>
      <p:sp>
        <p:nvSpPr>
          <p:cNvPr id="336" name="Google Shape;336;p64"/>
          <p:cNvSpPr txBox="1"/>
          <p:nvPr>
            <p:ph type="title"/>
          </p:nvPr>
        </p:nvSpPr>
        <p:spPr>
          <a:xfrm>
            <a:off x="350519" y="337185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lt1"/>
              </a:buClr>
              <a:buSzPts val="1400"/>
              <a:buFont typeface="Open Sans Light"/>
              <a:buNone/>
              <a:defRPr b="0" i="0" sz="2400" u="none" cap="none" strike="noStrike">
                <a:solidFill>
                  <a:schemeClr val="l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37" name="Google Shape;337;p64"/>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bg>
      <p:bgPr>
        <a:gradFill>
          <a:gsLst>
            <a:gs pos="0">
              <a:schemeClr val="accent4"/>
            </a:gs>
            <a:gs pos="64000">
              <a:srgbClr val="C2D593"/>
            </a:gs>
            <a:gs pos="100000">
              <a:srgbClr val="FFDB6F"/>
            </a:gs>
          </a:gsLst>
          <a:lin ang="18900044" scaled="0"/>
        </a:gradFill>
      </p:bgPr>
    </p:bg>
    <p:spTree>
      <p:nvGrpSpPr>
        <p:cNvPr id="338" name="Shape 338"/>
        <p:cNvGrpSpPr/>
        <p:nvPr/>
      </p:nvGrpSpPr>
      <p:grpSpPr>
        <a:xfrm>
          <a:off x="0" y="0"/>
          <a:ext cx="0" cy="0"/>
          <a:chOff x="0" y="0"/>
          <a:chExt cx="0" cy="0"/>
        </a:xfrm>
      </p:grpSpPr>
      <p:sp>
        <p:nvSpPr>
          <p:cNvPr id="339" name="Google Shape;339;p65"/>
          <p:cNvSpPr txBox="1"/>
          <p:nvPr>
            <p:ph type="title"/>
          </p:nvPr>
        </p:nvSpPr>
        <p:spPr>
          <a:xfrm>
            <a:off x="350519" y="3371850"/>
            <a:ext cx="83805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lt1"/>
              </a:buClr>
              <a:buSzPts val="1400"/>
              <a:buFont typeface="Open Sans Light"/>
              <a:buNone/>
              <a:defRPr b="0" i="0" sz="2400" u="none" cap="none" strike="noStrike">
                <a:solidFill>
                  <a:schemeClr val="l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40" name="Google Shape;340;p65"/>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wo Column Content">
  <p:cSld name="8_Two Column Content">
    <p:spTree>
      <p:nvGrpSpPr>
        <p:cNvPr id="341" name="Shape 341"/>
        <p:cNvGrpSpPr/>
        <p:nvPr/>
      </p:nvGrpSpPr>
      <p:grpSpPr>
        <a:xfrm>
          <a:off x="0" y="0"/>
          <a:ext cx="0" cy="0"/>
          <a:chOff x="0" y="0"/>
          <a:chExt cx="0" cy="0"/>
        </a:xfrm>
      </p:grpSpPr>
      <p:sp>
        <p:nvSpPr>
          <p:cNvPr id="342" name="Google Shape;342;p66"/>
          <p:cNvSpPr/>
          <p:nvPr/>
        </p:nvSpPr>
        <p:spPr>
          <a:xfrm>
            <a:off x="6509083" y="0"/>
            <a:ext cx="2667000" cy="5143500"/>
          </a:xfrm>
          <a:prstGeom prst="rect">
            <a:avLst/>
          </a:prstGeom>
          <a:gradFill>
            <a:gsLst>
              <a:gs pos="0">
                <a:schemeClr val="accent6"/>
              </a:gs>
              <a:gs pos="100000">
                <a:schemeClr val="accent4"/>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8F8F8"/>
              </a:solidFill>
              <a:latin typeface="Arial"/>
              <a:ea typeface="Arial"/>
              <a:cs typeface="Arial"/>
              <a:sym typeface="Arial"/>
            </a:endParaRPr>
          </a:p>
        </p:txBody>
      </p:sp>
      <p:sp>
        <p:nvSpPr>
          <p:cNvPr id="343" name="Google Shape;343;p66"/>
          <p:cNvSpPr txBox="1"/>
          <p:nvPr>
            <p:ph type="title"/>
          </p:nvPr>
        </p:nvSpPr>
        <p:spPr>
          <a:xfrm>
            <a:off x="457200" y="400050"/>
            <a:ext cx="59436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dk1"/>
              </a:buClr>
              <a:buSzPts val="1400"/>
              <a:buFont typeface="Open Sans Light"/>
              <a:buNone/>
              <a:defRPr b="0" i="0" sz="2400" u="none" cap="none" strike="noStrike">
                <a:solidFill>
                  <a:schemeClr val="dk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44" name="Google Shape;344;p66"/>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45" name="Google Shape;345;p66"/>
          <p:cNvSpPr txBox="1"/>
          <p:nvPr/>
        </p:nvSpPr>
        <p:spPr>
          <a:xfrm>
            <a:off x="457200" y="1314450"/>
            <a:ext cx="5791200" cy="3143100"/>
          </a:xfrm>
          <a:prstGeom prst="rect">
            <a:avLst/>
          </a:prstGeom>
          <a:noFill/>
          <a:ln>
            <a:noFill/>
          </a:ln>
        </p:spPr>
        <p:txBody>
          <a:bodyPr anchorCtr="0" anchor="t" bIns="89150" lIns="68575" spcFirstLastPara="1" rIns="68575" wrap="square" tIns="891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346" name="Google Shape;346;p66"/>
          <p:cNvSpPr txBox="1"/>
          <p:nvPr/>
        </p:nvSpPr>
        <p:spPr>
          <a:xfrm>
            <a:off x="6934200" y="400050"/>
            <a:ext cx="1827300" cy="3600600"/>
          </a:xfrm>
          <a:prstGeom prst="rect">
            <a:avLst/>
          </a:prstGeom>
          <a:noFill/>
          <a:ln>
            <a:noFill/>
          </a:ln>
        </p:spPr>
        <p:txBody>
          <a:bodyPr anchorCtr="0" anchor="t" bIns="89150" lIns="68575" spcFirstLastPara="1" rIns="68575" wrap="square" tIns="891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descr="cf-logo-v-cmyk-slide.png" id="347" name="Google Shape;347;p66"/>
          <p:cNvPicPr preferRelativeResize="0"/>
          <p:nvPr/>
        </p:nvPicPr>
        <p:blipFill rotWithShape="1">
          <a:blip r:embed="rId2">
            <a:alphaModFix/>
          </a:blip>
          <a:srcRect b="0" l="0" r="0" t="0"/>
          <a:stretch/>
        </p:blipFill>
        <p:spPr>
          <a:xfrm>
            <a:off x="545550" y="4619223"/>
            <a:ext cx="922200" cy="3060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Two Column Content">
    <p:spTree>
      <p:nvGrpSpPr>
        <p:cNvPr id="348" name="Shape 348"/>
        <p:cNvGrpSpPr/>
        <p:nvPr/>
      </p:nvGrpSpPr>
      <p:grpSpPr>
        <a:xfrm>
          <a:off x="0" y="0"/>
          <a:ext cx="0" cy="0"/>
          <a:chOff x="0" y="0"/>
          <a:chExt cx="0" cy="0"/>
        </a:xfrm>
      </p:grpSpPr>
      <p:sp>
        <p:nvSpPr>
          <p:cNvPr id="349" name="Google Shape;349;p67"/>
          <p:cNvSpPr/>
          <p:nvPr/>
        </p:nvSpPr>
        <p:spPr>
          <a:xfrm>
            <a:off x="6509083" y="0"/>
            <a:ext cx="2667000" cy="5143500"/>
          </a:xfrm>
          <a:prstGeom prst="rect">
            <a:avLst/>
          </a:prstGeom>
          <a:gradFill>
            <a:gsLst>
              <a:gs pos="0">
                <a:schemeClr val="accent6"/>
              </a:gs>
              <a:gs pos="100000">
                <a:schemeClr val="accent1"/>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8F8F8"/>
              </a:solidFill>
              <a:latin typeface="Arial"/>
              <a:ea typeface="Arial"/>
              <a:cs typeface="Arial"/>
              <a:sym typeface="Arial"/>
            </a:endParaRPr>
          </a:p>
        </p:txBody>
      </p:sp>
      <p:sp>
        <p:nvSpPr>
          <p:cNvPr id="350" name="Google Shape;350;p67"/>
          <p:cNvSpPr txBox="1"/>
          <p:nvPr>
            <p:ph type="title"/>
          </p:nvPr>
        </p:nvSpPr>
        <p:spPr>
          <a:xfrm>
            <a:off x="457200" y="400050"/>
            <a:ext cx="5943600" cy="682500"/>
          </a:xfrm>
          <a:prstGeom prst="rect">
            <a:avLst/>
          </a:prstGeom>
          <a:noFill/>
          <a:ln>
            <a:noFill/>
          </a:ln>
        </p:spPr>
        <p:txBody>
          <a:bodyPr anchorCtr="0" anchor="ctr" bIns="91425" lIns="91425" spcFirstLastPara="1" rIns="91425" wrap="square" tIns="91425">
            <a:noAutofit/>
          </a:bodyPr>
          <a:lstStyle>
            <a:lvl1pPr lvl="0" marR="0" algn="l">
              <a:lnSpc>
                <a:spcPct val="120000"/>
              </a:lnSpc>
              <a:spcBef>
                <a:spcPts val="0"/>
              </a:spcBef>
              <a:spcAft>
                <a:spcPts val="0"/>
              </a:spcAft>
              <a:buClr>
                <a:schemeClr val="dk1"/>
              </a:buClr>
              <a:buSzPts val="1400"/>
              <a:buFont typeface="Open Sans Light"/>
              <a:buNone/>
              <a:defRPr b="0" i="0" sz="2400" u="none" cap="none" strike="noStrike">
                <a:solidFill>
                  <a:schemeClr val="dk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51" name="Google Shape;351;p67"/>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52" name="Google Shape;352;p67"/>
          <p:cNvSpPr txBox="1"/>
          <p:nvPr/>
        </p:nvSpPr>
        <p:spPr>
          <a:xfrm>
            <a:off x="457200" y="1314450"/>
            <a:ext cx="5791200" cy="3143100"/>
          </a:xfrm>
          <a:prstGeom prst="rect">
            <a:avLst/>
          </a:prstGeom>
          <a:noFill/>
          <a:ln>
            <a:noFill/>
          </a:ln>
        </p:spPr>
        <p:txBody>
          <a:bodyPr anchorCtr="0" anchor="t" bIns="89150" lIns="68575" spcFirstLastPara="1" rIns="68575" wrap="square" tIns="891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353" name="Google Shape;353;p67"/>
          <p:cNvSpPr txBox="1"/>
          <p:nvPr/>
        </p:nvSpPr>
        <p:spPr>
          <a:xfrm>
            <a:off x="6934200" y="400050"/>
            <a:ext cx="1827300" cy="3600600"/>
          </a:xfrm>
          <a:prstGeom prst="rect">
            <a:avLst/>
          </a:prstGeom>
          <a:noFill/>
          <a:ln>
            <a:noFill/>
          </a:ln>
        </p:spPr>
        <p:txBody>
          <a:bodyPr anchorCtr="0" anchor="t" bIns="89150" lIns="68575" spcFirstLastPara="1" rIns="68575" wrap="square" tIns="891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descr="cf-logo-v-cmyk-slide.png" id="354" name="Google Shape;354;p67"/>
          <p:cNvPicPr preferRelativeResize="0"/>
          <p:nvPr/>
        </p:nvPicPr>
        <p:blipFill rotWithShape="1">
          <a:blip r:embed="rId2">
            <a:alphaModFix/>
          </a:blip>
          <a:srcRect b="0" l="0" r="0" t="0"/>
          <a:stretch/>
        </p:blipFill>
        <p:spPr>
          <a:xfrm>
            <a:off x="545550" y="4619223"/>
            <a:ext cx="922200" cy="3060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grid">
  <p:cSld name="logo grid">
    <p:spTree>
      <p:nvGrpSpPr>
        <p:cNvPr id="355" name="Shape 355"/>
        <p:cNvGrpSpPr/>
        <p:nvPr/>
      </p:nvGrpSpPr>
      <p:grpSpPr>
        <a:xfrm>
          <a:off x="0" y="0"/>
          <a:ext cx="0" cy="0"/>
          <a:chOff x="0" y="0"/>
          <a:chExt cx="0" cy="0"/>
        </a:xfrm>
      </p:grpSpPr>
      <p:sp>
        <p:nvSpPr>
          <p:cNvPr id="356" name="Google Shape;356;p68"/>
          <p:cNvSpPr txBox="1"/>
          <p:nvPr>
            <p:ph idx="11" type="ftr"/>
          </p:nvPr>
        </p:nvSpPr>
        <p:spPr>
          <a:xfrm>
            <a:off x="4570412" y="4766073"/>
            <a:ext cx="3656100" cy="206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AEABAB"/>
              </a:buClr>
              <a:buSzPts val="1400"/>
              <a:buFont typeface="Open Sans"/>
              <a:buNone/>
              <a:defRPr b="0" i="0" sz="600" u="none" cap="none" strike="noStrike">
                <a:solidFill>
                  <a:srgbClr val="AEABAB"/>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57" name="Google Shape;357;p68"/>
          <p:cNvSpPr txBox="1"/>
          <p:nvPr>
            <p:ph idx="12" type="sldNum"/>
          </p:nvPr>
        </p:nvSpPr>
        <p:spPr>
          <a:xfrm>
            <a:off x="8226424" y="4766073"/>
            <a:ext cx="534900" cy="206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1pPr>
            <a:lvl2pPr indent="0" lvl="1"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2pPr>
            <a:lvl3pPr indent="0" lvl="2"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3pPr>
            <a:lvl4pPr indent="0" lvl="3"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4pPr>
            <a:lvl5pPr indent="0" lvl="4"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5pPr>
            <a:lvl6pPr indent="0" lvl="5"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6pPr>
            <a:lvl7pPr indent="0" lvl="6"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7pPr>
            <a:lvl8pPr indent="0" lvl="7"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8pPr>
            <a:lvl9pPr indent="0" lvl="8" marL="0" marR="0" rtl="0" algn="r">
              <a:lnSpc>
                <a:spcPct val="100000"/>
              </a:lnSpc>
              <a:spcBef>
                <a:spcPts val="0"/>
              </a:spcBef>
              <a:spcAft>
                <a:spcPts val="0"/>
              </a:spcAft>
              <a:buClr>
                <a:srgbClr val="939493"/>
              </a:buClr>
              <a:buSzPts val="600"/>
              <a:buFont typeface="Arial"/>
              <a:buNone/>
              <a:defRPr b="0" i="0" sz="600" u="none" cap="none" strike="noStrike">
                <a:solidFill>
                  <a:srgbClr val="9394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58" name="Google Shape;358;p68"/>
          <p:cNvSpPr/>
          <p:nvPr/>
        </p:nvSpPr>
        <p:spPr>
          <a:xfrm>
            <a:off x="0" y="0"/>
            <a:ext cx="2438400" cy="5143500"/>
          </a:xfrm>
          <a:prstGeom prst="rect">
            <a:avLst/>
          </a:prstGeom>
          <a:gradFill>
            <a:gsLst>
              <a:gs pos="0">
                <a:schemeClr val="accent6"/>
              </a:gs>
              <a:gs pos="100000">
                <a:schemeClr val="accent4"/>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8F8F8"/>
              </a:solidFill>
              <a:latin typeface="Arial"/>
              <a:ea typeface="Arial"/>
              <a:cs typeface="Arial"/>
              <a:sym typeface="Arial"/>
            </a:endParaRPr>
          </a:p>
        </p:txBody>
      </p:sp>
      <p:pic>
        <p:nvPicPr>
          <p:cNvPr id="359" name="Google Shape;359;p68"/>
          <p:cNvPicPr preferRelativeResize="0"/>
          <p:nvPr/>
        </p:nvPicPr>
        <p:blipFill rotWithShape="1">
          <a:blip r:embed="rId2">
            <a:alphaModFix/>
          </a:blip>
          <a:srcRect b="0" l="0" r="0" t="0"/>
          <a:stretch/>
        </p:blipFill>
        <p:spPr>
          <a:xfrm>
            <a:off x="514350" y="4572000"/>
            <a:ext cx="1177800" cy="400200"/>
          </a:xfrm>
          <a:prstGeom prst="rect">
            <a:avLst/>
          </a:prstGeom>
          <a:noFill/>
          <a:ln>
            <a:noFill/>
          </a:ln>
        </p:spPr>
      </p:pic>
      <p:pic>
        <p:nvPicPr>
          <p:cNvPr id="360" name="Google Shape;360;p68"/>
          <p:cNvPicPr preferRelativeResize="0"/>
          <p:nvPr/>
        </p:nvPicPr>
        <p:blipFill rotWithShape="1">
          <a:blip r:embed="rId3">
            <a:alphaModFix/>
          </a:blip>
          <a:srcRect b="0" l="0" r="0" t="0"/>
          <a:stretch/>
        </p:blipFill>
        <p:spPr>
          <a:xfrm>
            <a:off x="3200400" y="571500"/>
            <a:ext cx="5242500" cy="36396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type="title">
  <p:cSld name="TITLE">
    <p:spTree>
      <p:nvGrpSpPr>
        <p:cNvPr id="361" name="Shape 361"/>
        <p:cNvGrpSpPr/>
        <p:nvPr/>
      </p:nvGrpSpPr>
      <p:grpSpPr>
        <a:xfrm>
          <a:off x="0" y="0"/>
          <a:ext cx="0" cy="0"/>
          <a:chOff x="0" y="0"/>
          <a:chExt cx="0" cy="0"/>
        </a:xfrm>
      </p:grpSpPr>
      <p:sp>
        <p:nvSpPr>
          <p:cNvPr id="362" name="Google Shape;362;p69"/>
          <p:cNvSpPr txBox="1"/>
          <p:nvPr>
            <p:ph type="ctrTitle"/>
          </p:nvPr>
        </p:nvSpPr>
        <p:spPr>
          <a:xfrm>
            <a:off x="381001" y="2572358"/>
            <a:ext cx="8380500" cy="1102500"/>
          </a:xfrm>
          <a:prstGeom prst="rect">
            <a:avLst/>
          </a:prstGeom>
          <a:noFill/>
          <a:ln>
            <a:noFill/>
          </a:ln>
        </p:spPr>
        <p:txBody>
          <a:bodyPr anchorCtr="0" anchor="b" bIns="91425" lIns="91425" spcFirstLastPara="1" rIns="91425" wrap="square" tIns="91425">
            <a:noAutofit/>
          </a:bodyPr>
          <a:lstStyle>
            <a:lvl1pPr lvl="0" marR="0" algn="l">
              <a:lnSpc>
                <a:spcPct val="12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1pPr>
            <a:lvl2pPr lvl="1" marR="0" algn="l">
              <a:lnSpc>
                <a:spcPct val="12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2pPr>
            <a:lvl3pPr lvl="2" marR="0" algn="l">
              <a:lnSpc>
                <a:spcPct val="12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3pPr>
            <a:lvl4pPr lvl="3" marR="0" algn="l">
              <a:lnSpc>
                <a:spcPct val="12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4pPr>
            <a:lvl5pPr lvl="4" marR="0" algn="l">
              <a:lnSpc>
                <a:spcPct val="12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5pPr>
            <a:lvl6pPr lvl="5" marR="0" algn="l">
              <a:lnSpc>
                <a:spcPct val="10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6pPr>
            <a:lvl7pPr lvl="6" marR="0" algn="l">
              <a:lnSpc>
                <a:spcPct val="10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7pPr>
            <a:lvl8pPr lvl="7" marR="0" algn="l">
              <a:lnSpc>
                <a:spcPct val="10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8pPr>
            <a:lvl9pPr lvl="8" marR="0" algn="l">
              <a:lnSpc>
                <a:spcPct val="100000"/>
              </a:lnSpc>
              <a:spcBef>
                <a:spcPts val="0"/>
              </a:spcBef>
              <a:spcAft>
                <a:spcPts val="0"/>
              </a:spcAft>
              <a:buClr>
                <a:schemeClr val="accent1"/>
              </a:buClr>
              <a:buSzPts val="1400"/>
              <a:buFont typeface="Open Sans Light"/>
              <a:buNone/>
              <a:defRPr b="0" i="0" sz="3200" u="none" cap="none" strike="noStrike">
                <a:solidFill>
                  <a:schemeClr val="accent1"/>
                </a:solidFill>
                <a:latin typeface="Open Sans Light"/>
                <a:ea typeface="Open Sans Light"/>
                <a:cs typeface="Open Sans Light"/>
                <a:sym typeface="Open Sans Light"/>
              </a:defRPr>
            </a:lvl9pPr>
          </a:lstStyle>
          <a:p/>
        </p:txBody>
      </p:sp>
      <p:sp>
        <p:nvSpPr>
          <p:cNvPr id="363" name="Google Shape;363;p69"/>
          <p:cNvSpPr txBox="1"/>
          <p:nvPr>
            <p:ph idx="1" type="subTitle"/>
          </p:nvPr>
        </p:nvSpPr>
        <p:spPr>
          <a:xfrm>
            <a:off x="381001" y="3674878"/>
            <a:ext cx="8380500" cy="933600"/>
          </a:xfrm>
          <a:prstGeom prst="rect">
            <a:avLst/>
          </a:prstGeom>
          <a:noFill/>
          <a:ln>
            <a:noFill/>
          </a:ln>
        </p:spPr>
        <p:txBody>
          <a:bodyPr anchorCtr="0" anchor="t" bIns="91425" lIns="91425" spcFirstLastPara="1" rIns="91425" wrap="square" tIns="91425">
            <a:noAutofit/>
          </a:bodyPr>
          <a:lstStyle>
            <a:lvl1pPr lvl="0" marR="0" algn="l">
              <a:lnSpc>
                <a:spcPct val="120000"/>
              </a:lnSpc>
              <a:spcBef>
                <a:spcPts val="1200"/>
              </a:spcBef>
              <a:spcAft>
                <a:spcPts val="0"/>
              </a:spcAft>
              <a:buClr>
                <a:schemeClr val="accent1"/>
              </a:buClr>
              <a:buSzPts val="1100"/>
              <a:buFont typeface="Arial"/>
              <a:buNone/>
              <a:defRPr b="0" i="0" sz="1800" u="none" cap="none" strike="noStrike">
                <a:solidFill>
                  <a:srgbClr val="909091"/>
                </a:solidFill>
                <a:latin typeface="Open Sans Light"/>
                <a:ea typeface="Open Sans Light"/>
                <a:cs typeface="Open Sans Light"/>
                <a:sym typeface="Open Sans Light"/>
              </a:defRPr>
            </a:lvl1pPr>
            <a:lvl2pPr lvl="1" marR="0" algn="ctr">
              <a:lnSpc>
                <a:spcPct val="120000"/>
              </a:lnSpc>
              <a:spcBef>
                <a:spcPts val="1200"/>
              </a:spcBef>
              <a:spcAft>
                <a:spcPts val="0"/>
              </a:spcAft>
              <a:buClr>
                <a:schemeClr val="accent2"/>
              </a:buClr>
              <a:buSzPts val="800"/>
              <a:buFont typeface="Arial"/>
              <a:buNone/>
              <a:defRPr b="0" i="0" sz="1200" u="none" cap="none" strike="noStrike">
                <a:solidFill>
                  <a:srgbClr val="909091"/>
                </a:solidFill>
                <a:latin typeface="Open Sans"/>
                <a:ea typeface="Open Sans"/>
                <a:cs typeface="Open Sans"/>
                <a:sym typeface="Open Sans"/>
              </a:defRPr>
            </a:lvl2pPr>
            <a:lvl3pPr lvl="2" marR="0" algn="ctr">
              <a:lnSpc>
                <a:spcPct val="120000"/>
              </a:lnSpc>
              <a:spcBef>
                <a:spcPts val="1200"/>
              </a:spcBef>
              <a:spcAft>
                <a:spcPts val="0"/>
              </a:spcAft>
              <a:buClr>
                <a:srgbClr val="8DC634"/>
              </a:buClr>
              <a:buSzPts val="800"/>
              <a:buFont typeface="Arial"/>
              <a:buNone/>
              <a:defRPr b="0" i="0" sz="1200" u="none" cap="none" strike="noStrike">
                <a:solidFill>
                  <a:srgbClr val="909091"/>
                </a:solidFill>
                <a:latin typeface="Open Sans"/>
                <a:ea typeface="Open Sans"/>
                <a:cs typeface="Open Sans"/>
                <a:sym typeface="Open Sans"/>
              </a:defRPr>
            </a:lvl3pPr>
            <a:lvl4pPr lvl="3" marR="0" algn="ctr">
              <a:lnSpc>
                <a:spcPct val="120000"/>
              </a:lnSpc>
              <a:spcBef>
                <a:spcPts val="1200"/>
              </a:spcBef>
              <a:spcAft>
                <a:spcPts val="0"/>
              </a:spcAft>
              <a:buClr>
                <a:srgbClr val="B31620"/>
              </a:buClr>
              <a:buSzPts val="800"/>
              <a:buFont typeface="Arial"/>
              <a:buNone/>
              <a:defRPr b="0" i="0" sz="1200" u="none" cap="none" strike="noStrike">
                <a:solidFill>
                  <a:srgbClr val="909091"/>
                </a:solidFill>
                <a:latin typeface="Open Sans"/>
                <a:ea typeface="Open Sans"/>
                <a:cs typeface="Open Sans"/>
                <a:sym typeface="Open Sans"/>
              </a:defRPr>
            </a:lvl4pPr>
            <a:lvl5pPr lvl="4" marR="0" algn="ctr">
              <a:lnSpc>
                <a:spcPct val="120000"/>
              </a:lnSpc>
              <a:spcBef>
                <a:spcPts val="1200"/>
              </a:spcBef>
              <a:spcAft>
                <a:spcPts val="0"/>
              </a:spcAft>
              <a:buClr>
                <a:schemeClr val="dk1"/>
              </a:buClr>
              <a:buSzPts val="800"/>
              <a:buFont typeface="Arial"/>
              <a:buNone/>
              <a:defRPr b="0" i="0" sz="1200" u="none" cap="none" strike="noStrike">
                <a:solidFill>
                  <a:srgbClr val="909091"/>
                </a:solidFill>
                <a:latin typeface="Open Sans"/>
                <a:ea typeface="Open Sans"/>
                <a:cs typeface="Open Sans"/>
                <a:sym typeface="Open Sans"/>
              </a:defRPr>
            </a:lvl5pPr>
            <a:lvl6pPr lvl="5" marR="0" algn="ctr">
              <a:lnSpc>
                <a:spcPct val="100000"/>
              </a:lnSpc>
              <a:spcBef>
                <a:spcPts val="400"/>
              </a:spcBef>
              <a:spcAft>
                <a:spcPts val="0"/>
              </a:spcAft>
              <a:buClr>
                <a:srgbClr val="909091"/>
              </a:buClr>
              <a:buSzPts val="1500"/>
              <a:buFont typeface="Arial"/>
              <a:buNone/>
              <a:defRPr b="0" i="0" sz="2000" u="none" cap="none" strike="noStrike">
                <a:solidFill>
                  <a:srgbClr val="909091"/>
                </a:solidFill>
                <a:latin typeface="Arial"/>
                <a:ea typeface="Arial"/>
                <a:cs typeface="Arial"/>
                <a:sym typeface="Arial"/>
              </a:defRPr>
            </a:lvl6pPr>
            <a:lvl7pPr lvl="6" marR="0" algn="ctr">
              <a:lnSpc>
                <a:spcPct val="100000"/>
              </a:lnSpc>
              <a:spcBef>
                <a:spcPts val="400"/>
              </a:spcBef>
              <a:spcAft>
                <a:spcPts val="0"/>
              </a:spcAft>
              <a:buClr>
                <a:srgbClr val="909091"/>
              </a:buClr>
              <a:buSzPts val="1500"/>
              <a:buFont typeface="Arial"/>
              <a:buNone/>
              <a:defRPr b="0" i="0" sz="2000" u="none" cap="none" strike="noStrike">
                <a:solidFill>
                  <a:srgbClr val="909091"/>
                </a:solidFill>
                <a:latin typeface="Arial"/>
                <a:ea typeface="Arial"/>
                <a:cs typeface="Arial"/>
                <a:sym typeface="Arial"/>
              </a:defRPr>
            </a:lvl7pPr>
            <a:lvl8pPr lvl="7" marR="0" algn="ctr">
              <a:lnSpc>
                <a:spcPct val="100000"/>
              </a:lnSpc>
              <a:spcBef>
                <a:spcPts val="400"/>
              </a:spcBef>
              <a:spcAft>
                <a:spcPts val="0"/>
              </a:spcAft>
              <a:buClr>
                <a:srgbClr val="909091"/>
              </a:buClr>
              <a:buSzPts val="1500"/>
              <a:buFont typeface="Arial"/>
              <a:buNone/>
              <a:defRPr b="0" i="0" sz="2000" u="none" cap="none" strike="noStrike">
                <a:solidFill>
                  <a:srgbClr val="909091"/>
                </a:solidFill>
                <a:latin typeface="Arial"/>
                <a:ea typeface="Arial"/>
                <a:cs typeface="Arial"/>
                <a:sym typeface="Arial"/>
              </a:defRPr>
            </a:lvl8pPr>
            <a:lvl9pPr lvl="8" marR="0" algn="ctr">
              <a:lnSpc>
                <a:spcPct val="100000"/>
              </a:lnSpc>
              <a:spcBef>
                <a:spcPts val="400"/>
              </a:spcBef>
              <a:spcAft>
                <a:spcPts val="0"/>
              </a:spcAft>
              <a:buClr>
                <a:srgbClr val="909091"/>
              </a:buClr>
              <a:buSzPts val="1500"/>
              <a:buFont typeface="Arial"/>
              <a:buNone/>
              <a:defRPr b="0" i="0" sz="2000" u="none" cap="none" strike="noStrike">
                <a:solidFill>
                  <a:srgbClr val="909091"/>
                </a:solidFill>
                <a:latin typeface="Arial"/>
                <a:ea typeface="Arial"/>
                <a:cs typeface="Arial"/>
                <a:sym typeface="Arial"/>
              </a:defRPr>
            </a:lvl9pPr>
          </a:lstStyle>
          <a:p/>
        </p:txBody>
      </p:sp>
      <p:sp>
        <p:nvSpPr>
          <p:cNvPr id="364" name="Google Shape;364;p69"/>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A9AFA9"/>
              </a:buClr>
              <a:buSzPts val="1400"/>
              <a:buFont typeface="Open Sans"/>
              <a:buNone/>
              <a:defRPr b="0" i="0" sz="800" u="none" cap="none" strike="noStrike">
                <a:solidFill>
                  <a:srgbClr val="A9AFA9"/>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pic>
        <p:nvPicPr>
          <p:cNvPr id="365" name="Google Shape;365;p69"/>
          <p:cNvPicPr preferRelativeResize="0"/>
          <p:nvPr/>
        </p:nvPicPr>
        <p:blipFill rotWithShape="1">
          <a:blip r:embed="rId2">
            <a:alphaModFix/>
          </a:blip>
          <a:srcRect b="0" l="0" r="0" t="0"/>
          <a:stretch/>
        </p:blipFill>
        <p:spPr>
          <a:xfrm>
            <a:off x="541337" y="246688"/>
            <a:ext cx="2407800" cy="8025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366" name="Shape 366"/>
        <p:cNvGrpSpPr/>
        <p:nvPr/>
      </p:nvGrpSpPr>
      <p:grpSpPr>
        <a:xfrm>
          <a:off x="0" y="0"/>
          <a:ext cx="0" cy="0"/>
          <a:chOff x="0" y="0"/>
          <a:chExt cx="0" cy="0"/>
        </a:xfrm>
      </p:grpSpPr>
      <p:sp>
        <p:nvSpPr>
          <p:cNvPr id="367" name="Google Shape;367;p70"/>
          <p:cNvSpPr txBox="1"/>
          <p:nvPr>
            <p:ph type="title"/>
          </p:nvPr>
        </p:nvSpPr>
        <p:spPr>
          <a:xfrm>
            <a:off x="669725" y="234404"/>
            <a:ext cx="7804500" cy="1138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1pPr>
            <a:lvl2pPr lvl="1"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1400"/>
              <a:buFont typeface="Helvetica Neue Light"/>
              <a:buNone/>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368" name="Google Shape;368;p70"/>
          <p:cNvSpPr txBox="1"/>
          <p:nvPr>
            <p:ph idx="12" type="sldNum"/>
          </p:nvPr>
        </p:nvSpPr>
        <p:spPr>
          <a:xfrm>
            <a:off x="4437982" y="4878957"/>
            <a:ext cx="259200" cy="2010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3">
  <p:cSld name="TITLE_AND_BODY_1">
    <p:spTree>
      <p:nvGrpSpPr>
        <p:cNvPr id="62" name="Shape 62"/>
        <p:cNvGrpSpPr/>
        <p:nvPr/>
      </p:nvGrpSpPr>
      <p:grpSpPr>
        <a:xfrm>
          <a:off x="0" y="0"/>
          <a:ext cx="0" cy="0"/>
          <a:chOff x="0" y="0"/>
          <a:chExt cx="0" cy="0"/>
        </a:xfrm>
      </p:grpSpPr>
      <p:pic>
        <p:nvPicPr>
          <p:cNvPr descr="offset_comp_343059.jpg" id="63" name="Google Shape;63;p26"/>
          <p:cNvPicPr preferRelativeResize="0"/>
          <p:nvPr/>
        </p:nvPicPr>
        <p:blipFill rotWithShape="1">
          <a:blip r:embed="rId2">
            <a:alphaModFix amt="80000"/>
          </a:blip>
          <a:srcRect b="25870" l="30474" r="30474" t="11954"/>
          <a:stretch/>
        </p:blipFill>
        <p:spPr>
          <a:xfrm rot="-5400000">
            <a:off x="113630" y="-105700"/>
            <a:ext cx="5142300" cy="5364300"/>
          </a:xfrm>
          <a:prstGeom prst="diagStripe">
            <a:avLst>
              <a:gd fmla="val 50343" name="adj"/>
            </a:avLst>
          </a:prstGeom>
          <a:noFill/>
          <a:ln>
            <a:noFill/>
          </a:ln>
        </p:spPr>
      </p:pic>
      <p:sp>
        <p:nvSpPr>
          <p:cNvPr id="64" name="Google Shape;64;p26"/>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5" name="Google Shape;65;p26"/>
          <p:cNvSpPr txBox="1"/>
          <p:nvPr>
            <p:ph idx="1" type="body"/>
          </p:nvPr>
        </p:nvSpPr>
        <p:spPr>
          <a:xfrm>
            <a:off x="4018025" y="1567550"/>
            <a:ext cx="4318500" cy="17667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dk2"/>
              </a:buClr>
              <a:buSzPts val="1300"/>
              <a:buChar char="●"/>
              <a:defRPr>
                <a:solidFill>
                  <a:schemeClr val="dk2"/>
                </a:solidFill>
              </a:defRPr>
            </a:lvl1pPr>
            <a:lvl2pPr indent="-298450" lvl="1" marL="914400" algn="l">
              <a:lnSpc>
                <a:spcPct val="115000"/>
              </a:lnSpc>
              <a:spcBef>
                <a:spcPts val="1600"/>
              </a:spcBef>
              <a:spcAft>
                <a:spcPts val="0"/>
              </a:spcAft>
              <a:buClr>
                <a:schemeClr val="dk2"/>
              </a:buClr>
              <a:buSzPts val="1100"/>
              <a:buChar char="○"/>
              <a:defRPr>
                <a:solidFill>
                  <a:schemeClr val="dk2"/>
                </a:solidFill>
              </a:defRPr>
            </a:lvl2pPr>
            <a:lvl3pPr indent="-298450" lvl="2" marL="1371600" algn="l">
              <a:lnSpc>
                <a:spcPct val="115000"/>
              </a:lnSpc>
              <a:spcBef>
                <a:spcPts val="1600"/>
              </a:spcBef>
              <a:spcAft>
                <a:spcPts val="0"/>
              </a:spcAft>
              <a:buClr>
                <a:schemeClr val="dk2"/>
              </a:buClr>
              <a:buSzPts val="1100"/>
              <a:buChar char="■"/>
              <a:defRPr>
                <a:solidFill>
                  <a:schemeClr val="dk2"/>
                </a:solidFill>
              </a:defRPr>
            </a:lvl3pPr>
            <a:lvl4pPr indent="-298450" lvl="3" marL="1828800" algn="l">
              <a:lnSpc>
                <a:spcPct val="115000"/>
              </a:lnSpc>
              <a:spcBef>
                <a:spcPts val="1600"/>
              </a:spcBef>
              <a:spcAft>
                <a:spcPts val="0"/>
              </a:spcAft>
              <a:buClr>
                <a:schemeClr val="dk2"/>
              </a:buClr>
              <a:buSzPts val="1100"/>
              <a:buChar char="●"/>
              <a:defRPr>
                <a:solidFill>
                  <a:schemeClr val="dk2"/>
                </a:solidFill>
              </a:defRPr>
            </a:lvl4pPr>
            <a:lvl5pPr indent="-298450" lvl="4" marL="2286000" algn="l">
              <a:lnSpc>
                <a:spcPct val="115000"/>
              </a:lnSpc>
              <a:spcBef>
                <a:spcPts val="1600"/>
              </a:spcBef>
              <a:spcAft>
                <a:spcPts val="0"/>
              </a:spcAft>
              <a:buClr>
                <a:schemeClr val="dk2"/>
              </a:buClr>
              <a:buSzPts val="1100"/>
              <a:buChar char="○"/>
              <a:defRPr>
                <a:solidFill>
                  <a:schemeClr val="dk2"/>
                </a:solidFill>
              </a:defRPr>
            </a:lvl5pPr>
            <a:lvl6pPr indent="-298450" lvl="5" marL="2743200" algn="l">
              <a:lnSpc>
                <a:spcPct val="115000"/>
              </a:lnSpc>
              <a:spcBef>
                <a:spcPts val="1600"/>
              </a:spcBef>
              <a:spcAft>
                <a:spcPts val="0"/>
              </a:spcAft>
              <a:buClr>
                <a:schemeClr val="dk2"/>
              </a:buClr>
              <a:buSzPts val="1100"/>
              <a:buChar char="■"/>
              <a:defRPr>
                <a:solidFill>
                  <a:schemeClr val="dk2"/>
                </a:solidFill>
              </a:defRPr>
            </a:lvl6pPr>
            <a:lvl7pPr indent="-298450" lvl="6" marL="3200400" algn="l">
              <a:lnSpc>
                <a:spcPct val="115000"/>
              </a:lnSpc>
              <a:spcBef>
                <a:spcPts val="1600"/>
              </a:spcBef>
              <a:spcAft>
                <a:spcPts val="0"/>
              </a:spcAft>
              <a:buClr>
                <a:schemeClr val="dk2"/>
              </a:buClr>
              <a:buSzPts val="1100"/>
              <a:buChar char="●"/>
              <a:defRPr>
                <a:solidFill>
                  <a:schemeClr val="dk2"/>
                </a:solidFill>
              </a:defRPr>
            </a:lvl7pPr>
            <a:lvl8pPr indent="-298450" lvl="7" marL="3657600" algn="l">
              <a:lnSpc>
                <a:spcPct val="115000"/>
              </a:lnSpc>
              <a:spcBef>
                <a:spcPts val="1600"/>
              </a:spcBef>
              <a:spcAft>
                <a:spcPts val="0"/>
              </a:spcAft>
              <a:buClr>
                <a:schemeClr val="dk2"/>
              </a:buClr>
              <a:buSzPts val="1100"/>
              <a:buChar char="○"/>
              <a:defRPr>
                <a:solidFill>
                  <a:schemeClr val="dk2"/>
                </a:solidFill>
              </a:defRPr>
            </a:lvl8pPr>
            <a:lvl9pPr indent="-298450" lvl="8" marL="4114800" algn="l">
              <a:lnSpc>
                <a:spcPct val="115000"/>
              </a:lnSpc>
              <a:spcBef>
                <a:spcPts val="1600"/>
              </a:spcBef>
              <a:spcAft>
                <a:spcPts val="1600"/>
              </a:spcAft>
              <a:buClr>
                <a:schemeClr val="dk2"/>
              </a:buClr>
              <a:buSzPts val="1100"/>
              <a:buChar char="■"/>
              <a:defRPr>
                <a:solidFill>
                  <a:schemeClr val="dk2"/>
                </a:solidFill>
              </a:defRPr>
            </a:lvl9pPr>
          </a:lstStyle>
          <a:p/>
        </p:txBody>
      </p:sp>
      <p:sp>
        <p:nvSpPr>
          <p:cNvPr id="66" name="Google Shape;6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p26">
            <a:hlinkClick action="ppaction://hlinksldjump" r:id="rId3"/>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26">
            <a:hlinkClick action="ppaction://hlinksldjump" r:id="rId4"/>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6">
            <a:hlinkClick action="ppaction://hlinksldjump" r:id="rId5"/>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6">
            <a:hlinkClick action="ppaction://hlinksldjump" r:id="rId6"/>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1" name="Google Shape;71;p26"/>
          <p:cNvGrpSpPr/>
          <p:nvPr/>
        </p:nvGrpSpPr>
        <p:grpSpPr>
          <a:xfrm>
            <a:off x="0" y="381001"/>
            <a:ext cx="1037850" cy="1016288"/>
            <a:chOff x="0" y="381001"/>
            <a:chExt cx="1037850" cy="1016288"/>
          </a:xfrm>
        </p:grpSpPr>
        <p:sp>
          <p:nvSpPr>
            <p:cNvPr id="72" name="Google Shape;72;p2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Content – 2 Column">
  <p:cSld name="TITLE_2_1_1_1_1_1_1">
    <p:bg>
      <p:bgPr>
        <a:solidFill>
          <a:srgbClr val="FFFFFF"/>
        </a:solidFill>
      </p:bgPr>
    </p:bg>
    <p:spTree>
      <p:nvGrpSpPr>
        <p:cNvPr id="74" name="Shape 74"/>
        <p:cNvGrpSpPr/>
        <p:nvPr/>
      </p:nvGrpSpPr>
      <p:grpSpPr>
        <a:xfrm>
          <a:off x="0" y="0"/>
          <a:ext cx="0" cy="0"/>
          <a:chOff x="0" y="0"/>
          <a:chExt cx="0" cy="0"/>
        </a:xfrm>
      </p:grpSpPr>
      <p:sp>
        <p:nvSpPr>
          <p:cNvPr id="75" name="Google Shape;75;p32"/>
          <p:cNvSpPr txBox="1"/>
          <p:nvPr>
            <p:ph type="title"/>
          </p:nvPr>
        </p:nvSpPr>
        <p:spPr>
          <a:xfrm>
            <a:off x="239300" y="858900"/>
            <a:ext cx="8665500" cy="357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900"/>
              <a:buNone/>
              <a:defRPr sz="19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76" name="Google Shape;76;p32"/>
          <p:cNvCxnSpPr/>
          <p:nvPr/>
        </p:nvCxnSpPr>
        <p:spPr>
          <a:xfrm>
            <a:off x="239299" y="714400"/>
            <a:ext cx="8665500" cy="0"/>
          </a:xfrm>
          <a:prstGeom prst="straightConnector1">
            <a:avLst/>
          </a:prstGeom>
          <a:noFill/>
          <a:ln cap="flat" cmpd="sng" w="9525">
            <a:solidFill>
              <a:schemeClr val="dk1"/>
            </a:solidFill>
            <a:prstDash val="solid"/>
            <a:miter lim="400000"/>
            <a:headEnd len="sm" w="sm" type="none"/>
            <a:tailEnd len="sm" w="sm" type="none"/>
          </a:ln>
        </p:spPr>
      </p:cxnSp>
      <p:sp>
        <p:nvSpPr>
          <p:cNvPr id="77" name="Google Shape;77;p32"/>
          <p:cNvSpPr txBox="1"/>
          <p:nvPr>
            <p:ph idx="1" type="body"/>
          </p:nvPr>
        </p:nvSpPr>
        <p:spPr>
          <a:xfrm>
            <a:off x="239400" y="1360800"/>
            <a:ext cx="4213800" cy="3545100"/>
          </a:xfrm>
          <a:prstGeom prst="rect">
            <a:avLst/>
          </a:prstGeom>
          <a:noFill/>
          <a:ln>
            <a:noFill/>
          </a:ln>
        </p:spPr>
        <p:txBody>
          <a:bodyPr anchorCtr="0" anchor="t" bIns="91425" lIns="91425" spcFirstLastPara="1" rIns="91425" wrap="square" tIns="91425">
            <a:noAutofit/>
          </a:bodyPr>
          <a:lstStyle>
            <a:lvl1pPr indent="-311150" lvl="0" marL="457200" algn="l">
              <a:lnSpc>
                <a:spcPct val="100000"/>
              </a:lnSpc>
              <a:spcBef>
                <a:spcPts val="0"/>
              </a:spcBef>
              <a:spcAft>
                <a:spcPts val="0"/>
              </a:spcAft>
              <a:buSzPts val="13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78" name="Google Shape;78;p32"/>
          <p:cNvSpPr txBox="1"/>
          <p:nvPr>
            <p:ph idx="2" type="body"/>
          </p:nvPr>
        </p:nvSpPr>
        <p:spPr>
          <a:xfrm>
            <a:off x="4690800" y="1360800"/>
            <a:ext cx="4213800" cy="3545100"/>
          </a:xfrm>
          <a:prstGeom prst="rect">
            <a:avLst/>
          </a:prstGeom>
          <a:noFill/>
          <a:ln>
            <a:noFill/>
          </a:ln>
        </p:spPr>
        <p:txBody>
          <a:bodyPr anchorCtr="0" anchor="t" bIns="91425" lIns="91425" spcFirstLastPara="1" rIns="91425" wrap="square" tIns="91425">
            <a:noAutofit/>
          </a:bodyPr>
          <a:lstStyle>
            <a:lvl1pPr indent="-311150" lvl="0" marL="457200" algn="l">
              <a:lnSpc>
                <a:spcPct val="100000"/>
              </a:lnSpc>
              <a:spcBef>
                <a:spcPts val="0"/>
              </a:spcBef>
              <a:spcAft>
                <a:spcPts val="0"/>
              </a:spcAft>
              <a:buSzPts val="1300"/>
              <a:buChar char="●"/>
              <a:defRPr/>
            </a:lvl1pPr>
            <a:lvl2pPr indent="-298450" lvl="1" marL="914400" algn="l">
              <a:lnSpc>
                <a:spcPct val="100000"/>
              </a:lnSpc>
              <a:spcBef>
                <a:spcPts val="900"/>
              </a:spcBef>
              <a:spcAft>
                <a:spcPts val="0"/>
              </a:spcAft>
              <a:buSzPts val="1100"/>
              <a:buChar char="○"/>
              <a:defRPr/>
            </a:lvl2pPr>
            <a:lvl3pPr indent="-298450" lvl="2" marL="1371600" algn="l">
              <a:lnSpc>
                <a:spcPct val="100000"/>
              </a:lnSpc>
              <a:spcBef>
                <a:spcPts val="900"/>
              </a:spcBef>
              <a:spcAft>
                <a:spcPts val="0"/>
              </a:spcAft>
              <a:buSzPts val="1100"/>
              <a:buChar char="■"/>
              <a:defRPr/>
            </a:lvl3pPr>
            <a:lvl4pPr indent="-298450" lvl="3" marL="1828800" algn="l">
              <a:lnSpc>
                <a:spcPct val="100000"/>
              </a:lnSpc>
              <a:spcBef>
                <a:spcPts val="900"/>
              </a:spcBef>
              <a:spcAft>
                <a:spcPts val="0"/>
              </a:spcAft>
              <a:buSzPts val="1100"/>
              <a:buChar char="●"/>
              <a:defRPr/>
            </a:lvl4pPr>
            <a:lvl5pPr indent="-298450" lvl="4" marL="2286000" algn="l">
              <a:lnSpc>
                <a:spcPct val="100000"/>
              </a:lnSpc>
              <a:spcBef>
                <a:spcPts val="900"/>
              </a:spcBef>
              <a:spcAft>
                <a:spcPts val="0"/>
              </a:spcAft>
              <a:buSzPts val="1100"/>
              <a:buChar char="○"/>
              <a:defRPr/>
            </a:lvl5pPr>
            <a:lvl6pPr indent="-298450" lvl="5" marL="2743200" algn="l">
              <a:lnSpc>
                <a:spcPct val="100000"/>
              </a:lnSpc>
              <a:spcBef>
                <a:spcPts val="900"/>
              </a:spcBef>
              <a:spcAft>
                <a:spcPts val="0"/>
              </a:spcAft>
              <a:buSzPts val="1100"/>
              <a:buChar char="■"/>
              <a:defRPr/>
            </a:lvl6pPr>
            <a:lvl7pPr indent="-298450" lvl="6" marL="3200400" algn="l">
              <a:lnSpc>
                <a:spcPct val="100000"/>
              </a:lnSpc>
              <a:spcBef>
                <a:spcPts val="900"/>
              </a:spcBef>
              <a:spcAft>
                <a:spcPts val="0"/>
              </a:spcAft>
              <a:buSzPts val="1100"/>
              <a:buChar char="●"/>
              <a:defRPr/>
            </a:lvl7pPr>
            <a:lvl8pPr indent="-298450" lvl="7" marL="3657600" algn="l">
              <a:lnSpc>
                <a:spcPct val="100000"/>
              </a:lnSpc>
              <a:spcBef>
                <a:spcPts val="900"/>
              </a:spcBef>
              <a:spcAft>
                <a:spcPts val="0"/>
              </a:spcAft>
              <a:buSzPts val="1100"/>
              <a:buChar char="○"/>
              <a:defRPr/>
            </a:lvl8pPr>
            <a:lvl9pPr indent="-298450" lvl="8" marL="4114800" algn="l">
              <a:lnSpc>
                <a:spcPct val="100000"/>
              </a:lnSpc>
              <a:spcBef>
                <a:spcPts val="900"/>
              </a:spcBef>
              <a:spcAft>
                <a:spcPts val="900"/>
              </a:spcAft>
              <a:buSzPts val="1100"/>
              <a:buChar char="■"/>
              <a:defRPr/>
            </a:lvl9pPr>
          </a:lstStyle>
          <a:p/>
        </p:txBody>
      </p:sp>
      <p:sp>
        <p:nvSpPr>
          <p:cNvPr id="79" name="Google Shape;79;p32"/>
          <p:cNvSpPr txBox="1"/>
          <p:nvPr>
            <p:ph idx="3" type="body"/>
          </p:nvPr>
        </p:nvSpPr>
        <p:spPr>
          <a:xfrm>
            <a:off x="239300" y="384898"/>
            <a:ext cx="4213800" cy="237300"/>
          </a:xfrm>
          <a:prstGeom prst="rect">
            <a:avLst/>
          </a:prstGeom>
          <a:noFill/>
          <a:ln>
            <a:noFill/>
          </a:ln>
        </p:spPr>
        <p:txBody>
          <a:bodyPr anchorCtr="0" anchor="b" bIns="91425" lIns="91425" spcFirstLastPara="1" rIns="91425" wrap="square" tIns="91425">
            <a:noAutofit/>
          </a:bodyPr>
          <a:lstStyle>
            <a:lvl1pPr indent="-298450" lvl="0" marL="457200" algn="l">
              <a:lnSpc>
                <a:spcPct val="115000"/>
              </a:lnSpc>
              <a:spcBef>
                <a:spcPts val="0"/>
              </a:spcBef>
              <a:spcAft>
                <a:spcPts val="0"/>
              </a:spcAft>
              <a:buSzPts val="1100"/>
              <a:buChar char="●"/>
              <a:defRPr b="1" sz="1100">
                <a:solidFill>
                  <a:schemeClr val="dk2"/>
                </a:solidFill>
              </a:defRPr>
            </a:lvl1pPr>
            <a:lvl2pPr indent="-298450" lvl="1" marL="914400" algn="l">
              <a:lnSpc>
                <a:spcPct val="115000"/>
              </a:lnSpc>
              <a:spcBef>
                <a:spcPts val="1600"/>
              </a:spcBef>
              <a:spcAft>
                <a:spcPts val="0"/>
              </a:spcAft>
              <a:buSzPts val="1100"/>
              <a:buChar char="○"/>
              <a:defRPr b="1" sz="1100">
                <a:solidFill>
                  <a:schemeClr val="dk2"/>
                </a:solidFill>
              </a:defRPr>
            </a:lvl2pPr>
            <a:lvl3pPr indent="-298450" lvl="2" marL="1371600" algn="l">
              <a:lnSpc>
                <a:spcPct val="115000"/>
              </a:lnSpc>
              <a:spcBef>
                <a:spcPts val="1600"/>
              </a:spcBef>
              <a:spcAft>
                <a:spcPts val="0"/>
              </a:spcAft>
              <a:buSzPts val="1100"/>
              <a:buChar char="■"/>
              <a:defRPr b="1" sz="1100">
                <a:solidFill>
                  <a:schemeClr val="dk2"/>
                </a:solidFill>
              </a:defRPr>
            </a:lvl3pPr>
            <a:lvl4pPr indent="-298450" lvl="3" marL="1828800" algn="l">
              <a:lnSpc>
                <a:spcPct val="115000"/>
              </a:lnSpc>
              <a:spcBef>
                <a:spcPts val="1600"/>
              </a:spcBef>
              <a:spcAft>
                <a:spcPts val="0"/>
              </a:spcAft>
              <a:buSzPts val="1100"/>
              <a:buChar char="●"/>
              <a:defRPr b="1" sz="1100">
                <a:solidFill>
                  <a:schemeClr val="dk2"/>
                </a:solidFill>
              </a:defRPr>
            </a:lvl4pPr>
            <a:lvl5pPr indent="-298450" lvl="4" marL="2286000" algn="l">
              <a:lnSpc>
                <a:spcPct val="115000"/>
              </a:lnSpc>
              <a:spcBef>
                <a:spcPts val="1600"/>
              </a:spcBef>
              <a:spcAft>
                <a:spcPts val="0"/>
              </a:spcAft>
              <a:buSzPts val="1100"/>
              <a:buChar char="○"/>
              <a:defRPr b="1" sz="1100">
                <a:solidFill>
                  <a:schemeClr val="dk2"/>
                </a:solidFill>
              </a:defRPr>
            </a:lvl5pPr>
            <a:lvl6pPr indent="-298450" lvl="5" marL="2743200" algn="l">
              <a:lnSpc>
                <a:spcPct val="115000"/>
              </a:lnSpc>
              <a:spcBef>
                <a:spcPts val="1600"/>
              </a:spcBef>
              <a:spcAft>
                <a:spcPts val="0"/>
              </a:spcAft>
              <a:buSzPts val="1100"/>
              <a:buChar char="■"/>
              <a:defRPr b="1" sz="1100">
                <a:solidFill>
                  <a:schemeClr val="dk2"/>
                </a:solidFill>
              </a:defRPr>
            </a:lvl6pPr>
            <a:lvl7pPr indent="-298450" lvl="6" marL="3200400" algn="l">
              <a:lnSpc>
                <a:spcPct val="115000"/>
              </a:lnSpc>
              <a:spcBef>
                <a:spcPts val="1600"/>
              </a:spcBef>
              <a:spcAft>
                <a:spcPts val="0"/>
              </a:spcAft>
              <a:buSzPts val="1100"/>
              <a:buChar char="●"/>
              <a:defRPr b="1" sz="1100">
                <a:solidFill>
                  <a:schemeClr val="dk2"/>
                </a:solidFill>
              </a:defRPr>
            </a:lvl7pPr>
            <a:lvl8pPr indent="-298450" lvl="7" marL="3657600" algn="l">
              <a:lnSpc>
                <a:spcPct val="115000"/>
              </a:lnSpc>
              <a:spcBef>
                <a:spcPts val="1600"/>
              </a:spcBef>
              <a:spcAft>
                <a:spcPts val="0"/>
              </a:spcAft>
              <a:buSzPts val="1100"/>
              <a:buChar char="○"/>
              <a:defRPr b="1" sz="1100">
                <a:solidFill>
                  <a:schemeClr val="dk2"/>
                </a:solidFill>
              </a:defRPr>
            </a:lvl8pPr>
            <a:lvl9pPr indent="-298450" lvl="8" marL="4114800" algn="l">
              <a:lnSpc>
                <a:spcPct val="115000"/>
              </a:lnSpc>
              <a:spcBef>
                <a:spcPts val="1600"/>
              </a:spcBef>
              <a:spcAft>
                <a:spcPts val="1600"/>
              </a:spcAft>
              <a:buSzPts val="1100"/>
              <a:buChar char="■"/>
              <a:defRPr b="1" sz="1100">
                <a:solidFill>
                  <a:schemeClr val="dk2"/>
                </a:solidFill>
              </a:defRPr>
            </a:lvl9pPr>
          </a:lstStyle>
          <a:p/>
        </p:txBody>
      </p:sp>
      <p:pic>
        <p:nvPicPr>
          <p:cNvPr id="80" name="Google Shape;80;p32"/>
          <p:cNvPicPr preferRelativeResize="0"/>
          <p:nvPr/>
        </p:nvPicPr>
        <p:blipFill rotWithShape="1">
          <a:blip r:embed="rId2">
            <a:alphaModFix/>
          </a:blip>
          <a:srcRect b="0" l="0" r="10" t="0"/>
          <a:stretch/>
        </p:blipFill>
        <p:spPr>
          <a:xfrm>
            <a:off x="7855996" y="237170"/>
            <a:ext cx="1075681" cy="357186"/>
          </a:xfrm>
          <a:prstGeom prst="rect">
            <a:avLst/>
          </a:prstGeom>
          <a:noFill/>
          <a:ln>
            <a:noFill/>
          </a:ln>
        </p:spPr>
      </p:pic>
    </p:spTree>
  </p:cSld>
  <p:clrMapOvr>
    <a:masterClrMapping/>
  </p:clrMapOvr>
  <p:extLst>
    <p:ext uri="{DCECCB84-F9BA-43D5-87BE-67443E8EF086}">
      <p15:sldGuideLst>
        <p15:guide id="1" pos="150">
          <p15:clr>
            <a:srgbClr val="FA7B17"/>
          </p15:clr>
        </p15:guide>
        <p15:guide id="2" pos="1403">
          <p15:clr>
            <a:srgbClr val="FA7B17"/>
          </p15:clr>
        </p15:guide>
        <p15:guide id="3" pos="1552">
          <p15:clr>
            <a:srgbClr val="FA7B17"/>
          </p15:clr>
        </p15:guide>
        <p15:guide id="4" pos="2805">
          <p15:clr>
            <a:srgbClr val="FA7B17"/>
          </p15:clr>
        </p15:guide>
        <p15:guide id="5" pos="2955">
          <p15:clr>
            <a:srgbClr val="FA7B17"/>
          </p15:clr>
        </p15:guide>
        <p15:guide id="6" pos="4208">
          <p15:clr>
            <a:srgbClr val="FA7B17"/>
          </p15:clr>
        </p15:guide>
        <p15:guide id="7" pos="4357">
          <p15:clr>
            <a:srgbClr val="FA7B17"/>
          </p15:clr>
        </p15:guide>
        <p15:guide id="8" pos="5610">
          <p15:clr>
            <a:srgbClr val="FA7B17"/>
          </p15:clr>
        </p15:guide>
        <p15:guide id="9" orient="horz" pos="150">
          <p15:clr>
            <a:srgbClr val="FA7B17"/>
          </p15:clr>
        </p15:guide>
        <p15:guide id="10" orient="horz" pos="3090">
          <p15:clr>
            <a:srgbClr val="FA7B17"/>
          </p15:clr>
        </p15:guide>
        <p15:guide id="11" orient="horz" pos="449">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3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3">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3">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3">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 name="Google Shape;86;p33"/>
          <p:cNvGrpSpPr/>
          <p:nvPr/>
        </p:nvGrpSpPr>
        <p:grpSpPr>
          <a:xfrm>
            <a:off x="0" y="381001"/>
            <a:ext cx="1037850" cy="1016288"/>
            <a:chOff x="0" y="381001"/>
            <a:chExt cx="1037850" cy="1016288"/>
          </a:xfrm>
        </p:grpSpPr>
        <p:sp>
          <p:nvSpPr>
            <p:cNvPr id="87" name="Google Shape;87;p3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3"/>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 name="Google Shape;89;p33"/>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0" name="Google Shape;9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1" name="Shape 91"/>
        <p:cNvGrpSpPr/>
        <p:nvPr/>
      </p:nvGrpSpPr>
      <p:grpSpPr>
        <a:xfrm>
          <a:off x="0" y="0"/>
          <a:ext cx="0" cy="0"/>
          <a:chOff x="0" y="0"/>
          <a:chExt cx="0" cy="0"/>
        </a:xfrm>
      </p:grpSpPr>
      <p:sp>
        <p:nvSpPr>
          <p:cNvPr id="92" name="Google Shape;92;p34">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34">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34">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34">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6" name="Google Shape;96;p34"/>
          <p:cNvGrpSpPr/>
          <p:nvPr/>
        </p:nvGrpSpPr>
        <p:grpSpPr>
          <a:xfrm>
            <a:off x="0" y="381001"/>
            <a:ext cx="1037850" cy="1016288"/>
            <a:chOff x="0" y="381001"/>
            <a:chExt cx="1037850" cy="1016288"/>
          </a:xfrm>
        </p:grpSpPr>
        <p:sp>
          <p:nvSpPr>
            <p:cNvPr id="97" name="Google Shape;97;p3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3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 name="Google Shape;99;p34"/>
          <p:cNvSpPr txBox="1"/>
          <p:nvPr>
            <p:ph type="title"/>
          </p:nvPr>
        </p:nvSpPr>
        <p:spPr>
          <a:xfrm>
            <a:off x="1297500" y="393750"/>
            <a:ext cx="3798900" cy="149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0" name="Google Shape;100;p34"/>
          <p:cNvSpPr txBox="1"/>
          <p:nvPr>
            <p:ph idx="1" type="body"/>
          </p:nvPr>
        </p:nvSpPr>
        <p:spPr>
          <a:xfrm>
            <a:off x="1297500" y="1972550"/>
            <a:ext cx="3798900" cy="24159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01" name="Google Shape;10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grpSp>
        <p:nvGrpSpPr>
          <p:cNvPr id="103" name="Google Shape;103;p35"/>
          <p:cNvGrpSpPr/>
          <p:nvPr/>
        </p:nvGrpSpPr>
        <p:grpSpPr>
          <a:xfrm>
            <a:off x="4406400" y="0"/>
            <a:ext cx="4737600" cy="5143065"/>
            <a:chOff x="4406400" y="0"/>
            <a:chExt cx="4737600" cy="5143065"/>
          </a:xfrm>
        </p:grpSpPr>
        <p:sp>
          <p:nvSpPr>
            <p:cNvPr id="104" name="Google Shape;104;p35"/>
            <p:cNvSpPr/>
            <p:nvPr/>
          </p:nvSpPr>
          <p:spPr>
            <a:xfrm rot="5400000">
              <a:off x="4408200" y="-1800"/>
              <a:ext cx="4734000" cy="4737600"/>
            </a:xfrm>
            <a:prstGeom prst="diagStripe">
              <a:avLst>
                <a:gd fmla="val 49469"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35"/>
            <p:cNvSpPr/>
            <p:nvPr/>
          </p:nvSpPr>
          <p:spPr>
            <a:xfrm rot="5400000">
              <a:off x="4841125" y="5700"/>
              <a:ext cx="4298100" cy="4286700"/>
            </a:xfrm>
            <a:prstGeom prst="diagStripe">
              <a:avLst>
                <a:gd fmla="val 0"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5"/>
            <p:cNvSpPr/>
            <p:nvPr/>
          </p:nvSpPr>
          <p:spPr>
            <a:xfrm rot="-5400000">
              <a:off x="5618399" y="123646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5"/>
            <p:cNvSpPr/>
            <p:nvPr/>
          </p:nvSpPr>
          <p:spPr>
            <a:xfrm flipH="1">
              <a:off x="5849857" y="144395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5"/>
            <p:cNvSpPr/>
            <p:nvPr/>
          </p:nvSpPr>
          <p:spPr>
            <a:xfrm rot="-5400000">
              <a:off x="5987081" y="24694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35"/>
            <p:cNvSpPr/>
            <p:nvPr/>
          </p:nvSpPr>
          <p:spPr>
            <a:xfrm flipH="1">
              <a:off x="6222115" y="267695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35"/>
            <p:cNvSpPr/>
            <p:nvPr/>
          </p:nvSpPr>
          <p:spPr>
            <a:xfrm rot="-5400000">
              <a:off x="6675341" y="186201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35"/>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5"/>
            <p:cNvSpPr/>
            <p:nvPr/>
          </p:nvSpPr>
          <p:spPr>
            <a:xfrm rot="-5400000">
              <a:off x="6861141" y="247781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5"/>
            <p:cNvSpPr/>
            <p:nvPr/>
          </p:nvSpPr>
          <p:spPr>
            <a:xfrm flipH="1">
              <a:off x="7965266" y="269296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5"/>
            <p:cNvSpPr/>
            <p:nvPr/>
          </p:nvSpPr>
          <p:spPr>
            <a:xfrm flipH="1">
              <a:off x="8145082" y="330875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5"/>
            <p:cNvSpPr/>
            <p:nvPr/>
          </p:nvSpPr>
          <p:spPr>
            <a:xfrm rot="-5400000">
              <a:off x="7047599" y="309501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35"/>
            <p:cNvSpPr/>
            <p:nvPr/>
          </p:nvSpPr>
          <p:spPr>
            <a:xfrm flipH="1">
              <a:off x="7276649" y="3302502"/>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35"/>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35"/>
            <p:cNvSpPr/>
            <p:nvPr/>
          </p:nvSpPr>
          <p:spPr>
            <a:xfrm flipH="1">
              <a:off x="7462448" y="3918294"/>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35"/>
            <p:cNvSpPr/>
            <p:nvPr/>
          </p:nvSpPr>
          <p:spPr>
            <a:xfrm rot="-5400000">
              <a:off x="8102491" y="371847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35"/>
            <p:cNvSpPr/>
            <p:nvPr/>
          </p:nvSpPr>
          <p:spPr>
            <a:xfrm flipH="1">
              <a:off x="8334533" y="392596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35"/>
            <p:cNvSpPr/>
            <p:nvPr/>
          </p:nvSpPr>
          <p:spPr>
            <a:xfrm rot="-5400000">
              <a:off x="8288290" y="43342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2" name="Google Shape;122;p35"/>
          <p:cNvSpPr txBox="1"/>
          <p:nvPr>
            <p:ph type="title"/>
          </p:nvPr>
        </p:nvSpPr>
        <p:spPr>
          <a:xfrm>
            <a:off x="823850" y="2053000"/>
            <a:ext cx="4587000" cy="1148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3" name="Google Shape;12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24" name="Google Shape;124;p35">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35">
            <a:hlinkClick action="ppaction://hlinksldjump" r:id="rId3"/>
          </p:cNvPr>
          <p:cNvSpPr/>
          <p:nvPr/>
        </p:nvSpPr>
        <p:spPr>
          <a:xfrm>
            <a:off x="212050" y="221751"/>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35">
            <a:hlinkClick action="ppaction://hlinksldjump" r:id="rId4"/>
          </p:cNvPr>
          <p:cNvSpPr/>
          <p:nvPr/>
        </p:nvSpPr>
        <p:spPr>
          <a:xfrm>
            <a:off x="212050" y="284225"/>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5">
            <a:hlinkClick action="ppaction://hlinksldjump" r:id="rId5"/>
          </p:cNvPr>
          <p:cNvSpPr/>
          <p:nvPr/>
        </p:nvSpPr>
        <p:spPr>
          <a:xfrm>
            <a:off x="212050" y="346699"/>
            <a:ext cx="219600" cy="18900"/>
          </a:xfrm>
          <a:prstGeom prst="rect">
            <a:avLst/>
          </a:prstGeom>
          <a:solidFill>
            <a:srgbClr val="55688B">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theme" Target="../theme/theme4.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6" Type="http://schemas.openxmlformats.org/officeDocument/2006/relationships/theme" Target="../theme/theme3.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2pPr>
            <a:lvl3pPr lvl="2"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3pPr>
            <a:lvl4pPr lvl="3"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4pPr>
            <a:lvl5pPr lvl="4"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5pPr>
            <a:lvl6pPr lvl="5"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6pPr>
            <a:lvl7pPr lvl="6"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7pPr>
            <a:lvl8pPr lvl="7"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8pPr>
            <a:lvl9pPr lvl="8"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9pPr>
          </a:lstStyle>
          <a:p/>
        </p:txBody>
      </p:sp>
      <p:sp>
        <p:nvSpPr>
          <p:cNvPr id="7" name="Google Shape;7;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lt1"/>
              </a:buClr>
              <a:buSzPts val="1300"/>
              <a:buFont typeface="Lato"/>
              <a:buChar char="●"/>
              <a:defRPr b="0" i="0" sz="1300" u="none" cap="none" strike="noStrike">
                <a:solidFill>
                  <a:schemeClr val="lt1"/>
                </a:solidFill>
                <a:latin typeface="Lato"/>
                <a:ea typeface="Lato"/>
                <a:cs typeface="Lato"/>
                <a:sym typeface="Lato"/>
              </a:defRPr>
            </a:lvl1pPr>
            <a:lvl2pPr indent="-298450" lvl="1" marL="914400" marR="0" rtl="0" algn="l">
              <a:lnSpc>
                <a:spcPct val="115000"/>
              </a:lnSpc>
              <a:spcBef>
                <a:spcPts val="160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2pPr>
            <a:lvl3pPr indent="-298450" lvl="2" marL="1371600" marR="0" rtl="0" algn="l">
              <a:lnSpc>
                <a:spcPct val="115000"/>
              </a:lnSpc>
              <a:spcBef>
                <a:spcPts val="160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3pPr>
            <a:lvl4pPr indent="-298450" lvl="3" marL="1828800" marR="0" rtl="0" algn="l">
              <a:lnSpc>
                <a:spcPct val="115000"/>
              </a:lnSpc>
              <a:spcBef>
                <a:spcPts val="160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4pPr>
            <a:lvl5pPr indent="-298450" lvl="4" marL="2286000" marR="0" rtl="0" algn="l">
              <a:lnSpc>
                <a:spcPct val="115000"/>
              </a:lnSpc>
              <a:spcBef>
                <a:spcPts val="160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5pPr>
            <a:lvl6pPr indent="-298450" lvl="5" marL="2743200" marR="0" rtl="0" algn="l">
              <a:lnSpc>
                <a:spcPct val="115000"/>
              </a:lnSpc>
              <a:spcBef>
                <a:spcPts val="160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6pPr>
            <a:lvl7pPr indent="-298450" lvl="6" marL="3200400" marR="0" rtl="0" algn="l">
              <a:lnSpc>
                <a:spcPct val="115000"/>
              </a:lnSpc>
              <a:spcBef>
                <a:spcPts val="160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7pPr>
            <a:lvl8pPr indent="-298450" lvl="7" marL="3657600" marR="0" rtl="0" algn="l">
              <a:lnSpc>
                <a:spcPct val="115000"/>
              </a:lnSpc>
              <a:spcBef>
                <a:spcPts val="160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8pPr>
            <a:lvl9pPr indent="-298450" lvl="8" marL="4114800" marR="0" rtl="0" algn="l">
              <a:lnSpc>
                <a:spcPct val="115000"/>
              </a:lnSpc>
              <a:spcBef>
                <a:spcPts val="1600"/>
              </a:spcBef>
              <a:spcAft>
                <a:spcPts val="1600"/>
              </a:spcAft>
              <a:buClr>
                <a:schemeClr val="lt1"/>
              </a:buClr>
              <a:buSzPts val="1100"/>
              <a:buFont typeface="Lato"/>
              <a:buChar char="■"/>
              <a:defRPr b="0" i="0" sz="1100" u="none" cap="none" strike="noStrike">
                <a:solidFill>
                  <a:schemeClr val="lt1"/>
                </a:solidFill>
                <a:latin typeface="Lato"/>
                <a:ea typeface="Lato"/>
                <a:cs typeface="Lato"/>
                <a:sym typeface="Lato"/>
              </a:defRPr>
            </a:lvl9pPr>
          </a:lstStyle>
          <a:p/>
        </p:txBody>
      </p:sp>
      <p:sp>
        <p:nvSpPr>
          <p:cNvPr id="8" name="Google Shape;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p27"/>
          <p:cNvSpPr txBox="1"/>
          <p:nvPr>
            <p:ph type="title"/>
          </p:nvPr>
        </p:nvSpPr>
        <p:spPr>
          <a:xfrm>
            <a:off x="381000" y="381000"/>
            <a:ext cx="8380500" cy="682500"/>
          </a:xfrm>
          <a:prstGeom prst="rect">
            <a:avLst/>
          </a:prstGeom>
          <a:noFill/>
          <a:ln>
            <a:noFill/>
          </a:ln>
        </p:spPr>
        <p:txBody>
          <a:bodyPr anchorCtr="0" anchor="ctr" bIns="91425" lIns="91425" spcFirstLastPara="1" rIns="91425" wrap="square" tIns="91425">
            <a:noAutofit/>
          </a:bodyPr>
          <a:lstStyle>
            <a:lvl1pPr lvl="0" marR="0" rtl="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1pPr>
            <a:lvl2pPr lvl="1" marR="0" rtl="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2pPr>
            <a:lvl3pPr lvl="2" marR="0" rtl="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3pPr>
            <a:lvl4pPr lvl="3" marR="0" rtl="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4pPr>
            <a:lvl5pPr lvl="4" marR="0" rtl="0" algn="l">
              <a:lnSpc>
                <a:spcPct val="12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5pPr>
            <a:lvl6pPr lvl="5" marR="0" rtl="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6pPr>
            <a:lvl7pPr lvl="6" marR="0" rtl="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7pPr>
            <a:lvl8pPr lvl="7" marR="0" rtl="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8pPr>
            <a:lvl9pPr lvl="8" marR="0" rtl="0" algn="l">
              <a:lnSpc>
                <a:spcPct val="100000"/>
              </a:lnSpc>
              <a:spcBef>
                <a:spcPts val="0"/>
              </a:spcBef>
              <a:spcAft>
                <a:spcPts val="0"/>
              </a:spcAft>
              <a:buClr>
                <a:schemeClr val="accent1"/>
              </a:buClr>
              <a:buSzPts val="3000"/>
              <a:buFont typeface="Open Sans Light"/>
              <a:buNone/>
              <a:defRPr b="0" i="0" sz="3000" u="none" cap="none" strike="noStrike">
                <a:solidFill>
                  <a:schemeClr val="accent1"/>
                </a:solidFill>
                <a:latin typeface="Open Sans Light"/>
                <a:ea typeface="Open Sans Light"/>
                <a:cs typeface="Open Sans Light"/>
                <a:sym typeface="Open Sans Light"/>
              </a:defRPr>
            </a:lvl9pPr>
          </a:lstStyle>
          <a:p/>
        </p:txBody>
      </p:sp>
      <p:sp>
        <p:nvSpPr>
          <p:cNvPr id="233" name="Google Shape;233;p27"/>
          <p:cNvSpPr txBox="1"/>
          <p:nvPr>
            <p:ph idx="1" type="body"/>
          </p:nvPr>
        </p:nvSpPr>
        <p:spPr>
          <a:xfrm>
            <a:off x="381000" y="1063625"/>
            <a:ext cx="8380500" cy="3544800"/>
          </a:xfrm>
          <a:prstGeom prst="rect">
            <a:avLst/>
          </a:prstGeom>
          <a:noFill/>
          <a:ln>
            <a:noFill/>
          </a:ln>
        </p:spPr>
        <p:txBody>
          <a:bodyPr anchorCtr="0" anchor="t" bIns="91425" lIns="91425" spcFirstLastPara="1" rIns="91425" wrap="square" tIns="91425">
            <a:noAutofit/>
          </a:bodyPr>
          <a:lstStyle>
            <a:lvl1pPr indent="-320040" lvl="0" marL="457200" marR="0" rtl="0" algn="l">
              <a:lnSpc>
                <a:spcPct val="120000"/>
              </a:lnSpc>
              <a:spcBef>
                <a:spcPts val="1200"/>
              </a:spcBef>
              <a:spcAft>
                <a:spcPts val="0"/>
              </a:spcAft>
              <a:buClr>
                <a:schemeClr val="accent1"/>
              </a:buClr>
              <a:buSzPts val="1440"/>
              <a:buFont typeface="Arial"/>
              <a:buChar char="•"/>
              <a:defRPr b="0" i="0" sz="1600" u="none" cap="none" strike="noStrike">
                <a:solidFill>
                  <a:schemeClr val="dk1"/>
                </a:solidFill>
                <a:latin typeface="Open Sans"/>
                <a:ea typeface="Open Sans"/>
                <a:cs typeface="Open Sans"/>
                <a:sym typeface="Open Sans"/>
              </a:defRPr>
            </a:lvl1pPr>
            <a:lvl2pPr indent="-297180" lvl="1" marL="914400" marR="0" rtl="0" algn="l">
              <a:lnSpc>
                <a:spcPct val="120000"/>
              </a:lnSpc>
              <a:spcBef>
                <a:spcPts val="1200"/>
              </a:spcBef>
              <a:spcAft>
                <a:spcPts val="0"/>
              </a:spcAft>
              <a:buClr>
                <a:schemeClr val="accent2"/>
              </a:buClr>
              <a:buSzPts val="1080"/>
              <a:buFont typeface="Arial"/>
              <a:buChar char="•"/>
              <a:defRPr b="0" i="0" sz="1200" u="none" cap="none" strike="noStrike">
                <a:solidFill>
                  <a:schemeClr val="dk1"/>
                </a:solidFill>
                <a:latin typeface="Open Sans"/>
                <a:ea typeface="Open Sans"/>
                <a:cs typeface="Open Sans"/>
                <a:sym typeface="Open Sans"/>
              </a:defRPr>
            </a:lvl2pPr>
            <a:lvl3pPr indent="-297180" lvl="2" marL="1371600" marR="0" rtl="0" algn="l">
              <a:lnSpc>
                <a:spcPct val="120000"/>
              </a:lnSpc>
              <a:spcBef>
                <a:spcPts val="1200"/>
              </a:spcBef>
              <a:spcAft>
                <a:spcPts val="0"/>
              </a:spcAft>
              <a:buClr>
                <a:srgbClr val="8DC634"/>
              </a:buClr>
              <a:buSzPts val="1080"/>
              <a:buFont typeface="Arial"/>
              <a:buChar char="•"/>
              <a:defRPr b="0" i="0" sz="1200" u="none" cap="none" strike="noStrike">
                <a:solidFill>
                  <a:schemeClr val="dk1"/>
                </a:solidFill>
                <a:latin typeface="Open Sans"/>
                <a:ea typeface="Open Sans"/>
                <a:cs typeface="Open Sans"/>
                <a:sym typeface="Open Sans"/>
              </a:defRPr>
            </a:lvl3pPr>
            <a:lvl4pPr indent="-297180" lvl="3" marL="1828800" marR="0" rtl="0" algn="l">
              <a:lnSpc>
                <a:spcPct val="120000"/>
              </a:lnSpc>
              <a:spcBef>
                <a:spcPts val="1200"/>
              </a:spcBef>
              <a:spcAft>
                <a:spcPts val="0"/>
              </a:spcAft>
              <a:buClr>
                <a:srgbClr val="B31620"/>
              </a:buClr>
              <a:buSzPts val="1080"/>
              <a:buFont typeface="Arial"/>
              <a:buChar char="•"/>
              <a:defRPr b="0" i="0" sz="1200" u="none" cap="none" strike="noStrike">
                <a:solidFill>
                  <a:schemeClr val="dk1"/>
                </a:solidFill>
                <a:latin typeface="Open Sans"/>
                <a:ea typeface="Open Sans"/>
                <a:cs typeface="Open Sans"/>
                <a:sym typeface="Open Sans"/>
              </a:defRPr>
            </a:lvl4pPr>
            <a:lvl5pPr indent="-297179" lvl="4" marL="2286000" marR="0" rtl="0" algn="l">
              <a:lnSpc>
                <a:spcPct val="120000"/>
              </a:lnSpc>
              <a:spcBef>
                <a:spcPts val="1200"/>
              </a:spcBef>
              <a:spcAft>
                <a:spcPts val="0"/>
              </a:spcAft>
              <a:buClr>
                <a:schemeClr val="dk1"/>
              </a:buClr>
              <a:buSzPts val="1080"/>
              <a:buFont typeface="Arial"/>
              <a:buChar char="•"/>
              <a:defRPr b="0" i="0" sz="12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4" name="Google Shape;234;p27"/>
          <p:cNvSpPr txBox="1"/>
          <p:nvPr>
            <p:ph idx="11" type="ftr"/>
          </p:nvPr>
        </p:nvSpPr>
        <p:spPr>
          <a:xfrm>
            <a:off x="4570412" y="4767262"/>
            <a:ext cx="3656100" cy="2745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A9AFA9"/>
              </a:buClr>
              <a:buSzPts val="800"/>
              <a:buFont typeface="Open Sans"/>
              <a:buNone/>
              <a:defRPr b="0" i="0" sz="800" u="none" cap="none" strike="noStrike">
                <a:solidFill>
                  <a:srgbClr val="A9AFA9"/>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35" name="Google Shape;235;p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B7B7B7"/>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29"/>
          <p:cNvSpPr txBox="1"/>
          <p:nvPr>
            <p:ph type="title"/>
          </p:nvPr>
        </p:nvSpPr>
        <p:spPr>
          <a:xfrm>
            <a:off x="381003" y="381000"/>
            <a:ext cx="8380500" cy="682500"/>
          </a:xfrm>
          <a:prstGeom prst="rect">
            <a:avLst/>
          </a:prstGeom>
          <a:noFill/>
          <a:ln>
            <a:noFill/>
          </a:ln>
        </p:spPr>
        <p:txBody>
          <a:bodyPr anchorCtr="0" anchor="ctr" bIns="91425" lIns="91425" spcFirstLastPara="1" rIns="91425" wrap="square" tIns="91425">
            <a:noAutofit/>
          </a:bodyPr>
          <a:lstStyle>
            <a:lvl1pPr lvl="0" marR="0" rtl="0" algn="l">
              <a:lnSpc>
                <a:spcPct val="120000"/>
              </a:lnSpc>
              <a:spcBef>
                <a:spcPts val="0"/>
              </a:spcBef>
              <a:spcAft>
                <a:spcPts val="0"/>
              </a:spcAft>
              <a:buClr>
                <a:srgbClr val="408BC9"/>
              </a:buClr>
              <a:buSzPts val="1400"/>
              <a:buFont typeface="Open Sans Light"/>
              <a:buNone/>
              <a:defRPr b="0" i="0" sz="2400" u="none" cap="none" strike="noStrike">
                <a:solidFill>
                  <a:srgbClr val="408BC9"/>
                </a:solidFill>
                <a:latin typeface="Open Sans Light"/>
                <a:ea typeface="Open Sans Light"/>
                <a:cs typeface="Open Sans Light"/>
                <a:sym typeface="Open Sans Light"/>
              </a:defRPr>
            </a:lvl1pPr>
            <a:lvl2pPr lvl="1" marR="0" rtl="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2pPr>
            <a:lvl3pPr lvl="2" marR="0" rtl="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3pPr>
            <a:lvl4pPr lvl="3" marR="0" rtl="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4pPr>
            <a:lvl5pPr lvl="4" marR="0" rtl="0" algn="l">
              <a:lnSpc>
                <a:spcPct val="12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5pPr>
            <a:lvl6pPr lvl="5" marR="0" rtl="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6pPr>
            <a:lvl7pPr lvl="6" marR="0" rtl="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7pPr>
            <a:lvl8pPr lvl="7" marR="0" rtl="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8pPr>
            <a:lvl9pPr lvl="8" marR="0" rtl="0" algn="l">
              <a:lnSpc>
                <a:spcPct val="100000"/>
              </a:lnSpc>
              <a:spcBef>
                <a:spcPts val="0"/>
              </a:spcBef>
              <a:spcAft>
                <a:spcPts val="0"/>
              </a:spcAft>
              <a:buClr>
                <a:schemeClr val="accent1"/>
              </a:buClr>
              <a:buSzPts val="1400"/>
              <a:buFont typeface="Open Sans Light"/>
              <a:buNone/>
              <a:defRPr b="0" i="0" sz="2400" u="none" cap="none" strike="noStrike">
                <a:solidFill>
                  <a:schemeClr val="accent1"/>
                </a:solidFill>
                <a:latin typeface="Open Sans Light"/>
                <a:ea typeface="Open Sans Light"/>
                <a:cs typeface="Open Sans Light"/>
                <a:sym typeface="Open Sans Light"/>
              </a:defRPr>
            </a:lvl9pPr>
          </a:lstStyle>
          <a:p/>
        </p:txBody>
      </p:sp>
      <p:sp>
        <p:nvSpPr>
          <p:cNvPr id="304" name="Google Shape;304;p29"/>
          <p:cNvSpPr txBox="1"/>
          <p:nvPr>
            <p:ph idx="1" type="body"/>
          </p:nvPr>
        </p:nvSpPr>
        <p:spPr>
          <a:xfrm>
            <a:off x="381003" y="1063625"/>
            <a:ext cx="8380500" cy="354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20000"/>
              </a:lnSpc>
              <a:spcBef>
                <a:spcPts val="900"/>
              </a:spcBef>
              <a:spcAft>
                <a:spcPts val="0"/>
              </a:spcAft>
              <a:buClr>
                <a:schemeClr val="accent1"/>
              </a:buClr>
              <a:buSzPts val="1100"/>
              <a:buFont typeface="Arial"/>
              <a:buChar char="•"/>
              <a:defRPr b="0" i="0" sz="1200" u="none" cap="none" strike="noStrike">
                <a:solidFill>
                  <a:schemeClr val="dk1"/>
                </a:solidFill>
                <a:latin typeface="Open Sans"/>
                <a:ea typeface="Open Sans"/>
                <a:cs typeface="Open Sans"/>
                <a:sym typeface="Open Sans"/>
              </a:defRPr>
            </a:lvl1pPr>
            <a:lvl2pPr indent="-279400" lvl="1" marL="914400" marR="0" rtl="0" algn="l">
              <a:lnSpc>
                <a:spcPct val="120000"/>
              </a:lnSpc>
              <a:spcBef>
                <a:spcPts val="900"/>
              </a:spcBef>
              <a:spcAft>
                <a:spcPts val="0"/>
              </a:spcAft>
              <a:buClr>
                <a:schemeClr val="accent2"/>
              </a:buClr>
              <a:buSzPts val="800"/>
              <a:buFont typeface="Arial"/>
              <a:buChar char="•"/>
              <a:defRPr b="0" i="0" sz="900" u="none" cap="none" strike="noStrike">
                <a:solidFill>
                  <a:schemeClr val="dk1"/>
                </a:solidFill>
                <a:latin typeface="Open Sans"/>
                <a:ea typeface="Open Sans"/>
                <a:cs typeface="Open Sans"/>
                <a:sym typeface="Open Sans"/>
              </a:defRPr>
            </a:lvl2pPr>
            <a:lvl3pPr indent="-279400" lvl="2" marL="1371600" marR="0" rtl="0" algn="l">
              <a:lnSpc>
                <a:spcPct val="120000"/>
              </a:lnSpc>
              <a:spcBef>
                <a:spcPts val="900"/>
              </a:spcBef>
              <a:spcAft>
                <a:spcPts val="0"/>
              </a:spcAft>
              <a:buClr>
                <a:srgbClr val="8DC634"/>
              </a:buClr>
              <a:buSzPts val="800"/>
              <a:buFont typeface="Arial"/>
              <a:buChar char="•"/>
              <a:defRPr b="0" i="0" sz="900" u="none" cap="none" strike="noStrike">
                <a:solidFill>
                  <a:schemeClr val="dk1"/>
                </a:solidFill>
                <a:latin typeface="Open Sans"/>
                <a:ea typeface="Open Sans"/>
                <a:cs typeface="Open Sans"/>
                <a:sym typeface="Open Sans"/>
              </a:defRPr>
            </a:lvl3pPr>
            <a:lvl4pPr indent="-279400" lvl="3" marL="1828800" marR="0" rtl="0" algn="l">
              <a:lnSpc>
                <a:spcPct val="120000"/>
              </a:lnSpc>
              <a:spcBef>
                <a:spcPts val="900"/>
              </a:spcBef>
              <a:spcAft>
                <a:spcPts val="0"/>
              </a:spcAft>
              <a:buClr>
                <a:srgbClr val="B31620"/>
              </a:buClr>
              <a:buSzPts val="800"/>
              <a:buFont typeface="Arial"/>
              <a:buChar char="•"/>
              <a:defRPr b="0" i="0" sz="900" u="none" cap="none" strike="noStrike">
                <a:solidFill>
                  <a:schemeClr val="dk1"/>
                </a:solidFill>
                <a:latin typeface="Open Sans"/>
                <a:ea typeface="Open Sans"/>
                <a:cs typeface="Open Sans"/>
                <a:sym typeface="Open Sans"/>
              </a:defRPr>
            </a:lvl4pPr>
            <a:lvl5pPr indent="-279400" lvl="4" marL="2286000" marR="0" rtl="0" algn="l">
              <a:lnSpc>
                <a:spcPct val="120000"/>
              </a:lnSpc>
              <a:spcBef>
                <a:spcPts val="900"/>
              </a:spcBef>
              <a:spcAft>
                <a:spcPts val="0"/>
              </a:spcAft>
              <a:buClr>
                <a:schemeClr val="dk1"/>
              </a:buClr>
              <a:buSzPts val="800"/>
              <a:buFont typeface="Arial"/>
              <a:buChar char="•"/>
              <a:defRPr b="0" i="0" sz="900" u="none" cap="none" strike="noStrike">
                <a:solidFill>
                  <a:schemeClr val="dk1"/>
                </a:solidFill>
                <a:latin typeface="Open Sans"/>
                <a:ea typeface="Open Sans"/>
                <a:cs typeface="Open Sans"/>
                <a:sym typeface="Open Sans"/>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30.png"/><Relationship Id="rId13" Type="http://schemas.openxmlformats.org/officeDocument/2006/relationships/image" Target="../media/image31.png"/><Relationship Id="rId12"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9.png"/><Relationship Id="rId15" Type="http://schemas.openxmlformats.org/officeDocument/2006/relationships/image" Target="../media/image34.png"/><Relationship Id="rId14" Type="http://schemas.openxmlformats.org/officeDocument/2006/relationships/image" Target="../media/image26.png"/><Relationship Id="rId16" Type="http://schemas.openxmlformats.org/officeDocument/2006/relationships/image" Target="../media/image35.png"/><Relationship Id="rId5" Type="http://schemas.openxmlformats.org/officeDocument/2006/relationships/image" Target="../media/image23.png"/><Relationship Id="rId6" Type="http://schemas.openxmlformats.org/officeDocument/2006/relationships/image" Target="../media/image27.png"/><Relationship Id="rId7" Type="http://schemas.openxmlformats.org/officeDocument/2006/relationships/image" Target="../media/image19.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41.jpg"/><Relationship Id="rId5" Type="http://schemas.openxmlformats.org/officeDocument/2006/relationships/image" Target="../media/image40.jpg"/><Relationship Id="rId6" Type="http://schemas.openxmlformats.org/officeDocument/2006/relationships/image" Target="../media/image43.jpg"/><Relationship Id="rId7"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en.wikipedia.org/wiki/Secure_access_service_edg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
          <p:cNvSpPr txBox="1"/>
          <p:nvPr>
            <p:ph type="ctrTitle"/>
          </p:nvPr>
        </p:nvSpPr>
        <p:spPr>
          <a:xfrm>
            <a:off x="3537150" y="1578400"/>
            <a:ext cx="5017500" cy="157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000"/>
              <a:buNone/>
            </a:pPr>
            <a:r>
              <a:rPr lang="en-GB"/>
              <a:t>Content Delivery Network – State of the Art</a:t>
            </a:r>
            <a:endParaRPr/>
          </a:p>
        </p:txBody>
      </p:sp>
      <p:sp>
        <p:nvSpPr>
          <p:cNvPr id="374" name="Google Shape;374;p1"/>
          <p:cNvSpPr txBox="1"/>
          <p:nvPr>
            <p:ph idx="1" type="subTitle"/>
          </p:nvPr>
        </p:nvSpPr>
        <p:spPr>
          <a:xfrm>
            <a:off x="5083950" y="3917250"/>
            <a:ext cx="3470700" cy="50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rPr lang="en-GB"/>
              <a:t>Chris Shelley</a:t>
            </a:r>
            <a:br>
              <a:rPr lang="en-GB"/>
            </a:br>
            <a:r>
              <a:rPr lang="en-GB"/>
              <a:t>Solutions Engineer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11"/>
          <p:cNvSpPr txBox="1"/>
          <p:nvPr>
            <p:ph type="title"/>
          </p:nvPr>
        </p:nvSpPr>
        <p:spPr>
          <a:xfrm>
            <a:off x="1153500" y="1809600"/>
            <a:ext cx="7038900" cy="91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GB" sz="4200"/>
              <a:t>Cloudflare: Built Different</a:t>
            </a:r>
            <a:endParaRPr sz="4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12"/>
          <p:cNvPicPr preferRelativeResize="0"/>
          <p:nvPr/>
        </p:nvPicPr>
        <p:blipFill rotWithShape="1">
          <a:blip r:embed="rId3">
            <a:alphaModFix/>
          </a:blip>
          <a:srcRect b="0" l="0" r="0" t="0"/>
          <a:stretch/>
        </p:blipFill>
        <p:spPr>
          <a:xfrm>
            <a:off x="629500" y="521200"/>
            <a:ext cx="7811333" cy="4451750"/>
          </a:xfrm>
          <a:prstGeom prst="rect">
            <a:avLst/>
          </a:prstGeom>
          <a:noFill/>
          <a:ln>
            <a:noFill/>
          </a:ln>
        </p:spPr>
      </p:pic>
      <p:sp>
        <p:nvSpPr>
          <p:cNvPr id="466" name="Google Shape;466;p12"/>
          <p:cNvSpPr txBox="1"/>
          <p:nvPr>
            <p:ph type="title"/>
          </p:nvPr>
        </p:nvSpPr>
        <p:spPr>
          <a:xfrm>
            <a:off x="88900" y="304800"/>
            <a:ext cx="8957700" cy="682500"/>
          </a:xfrm>
          <a:prstGeom prst="rect">
            <a:avLst/>
          </a:prstGeom>
          <a:noFill/>
          <a:ln>
            <a:noFill/>
          </a:ln>
        </p:spPr>
        <p:txBody>
          <a:bodyPr anchorCtr="0" anchor="ctr" bIns="127000" lIns="127000" spcFirstLastPara="1" rIns="127000" wrap="square" tIns="127000">
            <a:noAutofit/>
          </a:bodyPr>
          <a:lstStyle/>
          <a:p>
            <a:pPr indent="0" lvl="0" marL="0" marR="0" rtl="0" algn="l">
              <a:lnSpc>
                <a:spcPct val="100000"/>
              </a:lnSpc>
              <a:spcBef>
                <a:spcPts val="0"/>
              </a:spcBef>
              <a:spcAft>
                <a:spcPts val="0"/>
              </a:spcAft>
              <a:buClr>
                <a:schemeClr val="accent1"/>
              </a:buClr>
              <a:buSzPts val="750"/>
              <a:buFont typeface="Open Sans Light"/>
              <a:buNone/>
            </a:pPr>
            <a:r>
              <a:rPr b="1" lang="en-GB">
                <a:latin typeface="Arial"/>
                <a:ea typeface="Arial"/>
                <a:cs typeface="Arial"/>
                <a:sym typeface="Arial"/>
              </a:rPr>
              <a:t>Leveraging Edge Intelligence from over 15M+ </a:t>
            </a:r>
            <a:endParaRPr b="1">
              <a:latin typeface="Arial"/>
              <a:ea typeface="Arial"/>
              <a:cs typeface="Arial"/>
              <a:sym typeface="Arial"/>
            </a:endParaRPr>
          </a:p>
          <a:p>
            <a:pPr indent="0" lvl="0" marL="0" marR="0" rtl="0" algn="l">
              <a:lnSpc>
                <a:spcPct val="100000"/>
              </a:lnSpc>
              <a:spcBef>
                <a:spcPts val="0"/>
              </a:spcBef>
              <a:spcAft>
                <a:spcPts val="0"/>
              </a:spcAft>
              <a:buClr>
                <a:schemeClr val="accent1"/>
              </a:buClr>
              <a:buSzPts val="750"/>
              <a:buFont typeface="Open Sans Light"/>
              <a:buNone/>
            </a:pPr>
            <a:r>
              <a:rPr b="1" lang="en-GB">
                <a:latin typeface="Arial"/>
                <a:ea typeface="Arial"/>
                <a:cs typeface="Arial"/>
                <a:sym typeface="Arial"/>
              </a:rPr>
              <a:t>Internet Properties </a:t>
            </a:r>
            <a:endParaRPr b="1">
              <a:latin typeface="Arial"/>
              <a:ea typeface="Arial"/>
              <a:cs typeface="Arial"/>
              <a:sym typeface="Arial"/>
            </a:endParaRPr>
          </a:p>
        </p:txBody>
      </p:sp>
      <p:pic>
        <p:nvPicPr>
          <p:cNvPr id="467" name="Google Shape;467;p12"/>
          <p:cNvPicPr preferRelativeResize="0"/>
          <p:nvPr/>
        </p:nvPicPr>
        <p:blipFill rotWithShape="1">
          <a:blip r:embed="rId4">
            <a:alphaModFix/>
          </a:blip>
          <a:srcRect b="0" l="0" r="0" t="0"/>
          <a:stretch/>
        </p:blipFill>
        <p:spPr>
          <a:xfrm>
            <a:off x="489462" y="4663348"/>
            <a:ext cx="928500" cy="309600"/>
          </a:xfrm>
          <a:prstGeom prst="rect">
            <a:avLst/>
          </a:prstGeom>
          <a:noFill/>
          <a:ln>
            <a:noFill/>
          </a:ln>
        </p:spPr>
      </p:pic>
      <p:sp>
        <p:nvSpPr>
          <p:cNvPr id="468" name="Google Shape;468;p12"/>
          <p:cNvSpPr txBox="1"/>
          <p:nvPr/>
        </p:nvSpPr>
        <p:spPr>
          <a:xfrm>
            <a:off x="7081626" y="2418475"/>
            <a:ext cx="1860600" cy="914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4200"/>
              <a:buFont typeface="Arial"/>
              <a:buNone/>
            </a:pPr>
            <a:r>
              <a:rPr b="0" i="0" lang="en-GB" sz="4200" u="none" cap="none" strike="noStrike">
                <a:solidFill>
                  <a:srgbClr val="8176B5"/>
                </a:solidFill>
                <a:latin typeface="Roboto Slab Light"/>
                <a:ea typeface="Roboto Slab Light"/>
                <a:cs typeface="Roboto Slab Light"/>
                <a:sym typeface="Roboto Slab Light"/>
              </a:rPr>
              <a:t>#1</a:t>
            </a:r>
            <a:endParaRPr b="0" i="0" sz="4200" u="none" cap="none" strike="noStrike">
              <a:solidFill>
                <a:srgbClr val="808285"/>
              </a:solidFill>
              <a:latin typeface="Roboto Slab Light"/>
              <a:ea typeface="Roboto Slab Light"/>
              <a:cs typeface="Roboto Slab Light"/>
              <a:sym typeface="Roboto Slab Light"/>
            </a:endParaRPr>
          </a:p>
          <a:p>
            <a:pPr indent="0" lvl="0" marL="0" marR="0" rtl="0" algn="ctr">
              <a:lnSpc>
                <a:spcPct val="120000"/>
              </a:lnSpc>
              <a:spcBef>
                <a:spcPts val="0"/>
              </a:spcBef>
              <a:spcAft>
                <a:spcPts val="0"/>
              </a:spcAft>
              <a:buClr>
                <a:srgbClr val="000000"/>
              </a:buClr>
              <a:buSzPts val="1400"/>
              <a:buFont typeface="Arial"/>
              <a:buNone/>
            </a:pPr>
            <a:r>
              <a:rPr b="0" i="0" lang="en-GB" sz="1400" u="none" cap="none" strike="noStrike">
                <a:solidFill>
                  <a:srgbClr val="58595B"/>
                </a:solidFill>
                <a:latin typeface="Open Sans"/>
                <a:ea typeface="Open Sans"/>
                <a:cs typeface="Open Sans"/>
                <a:sym typeface="Open Sans"/>
              </a:rPr>
              <a:t>connectivity to internet exchanges globally</a:t>
            </a:r>
            <a:br>
              <a:rPr b="0" i="0" lang="en-GB" sz="1400" u="none" cap="none" strike="noStrike">
                <a:solidFill>
                  <a:srgbClr val="58595B"/>
                </a:solidFill>
                <a:latin typeface="Open Sans"/>
                <a:ea typeface="Open Sans"/>
                <a:cs typeface="Open Sans"/>
                <a:sym typeface="Open Sans"/>
              </a:rPr>
            </a:br>
            <a:br>
              <a:rPr b="0" i="0" lang="en-GB" sz="4400" u="none" cap="none" strike="noStrike">
                <a:solidFill>
                  <a:srgbClr val="58595B"/>
                </a:solidFill>
                <a:latin typeface="Open Sans"/>
                <a:ea typeface="Open Sans"/>
                <a:cs typeface="Open Sans"/>
                <a:sym typeface="Open Sans"/>
              </a:rPr>
            </a:br>
            <a:endParaRPr b="1" i="0" sz="4200" u="none" cap="none" strike="noStrike">
              <a:solidFill>
                <a:srgbClr val="58595B"/>
              </a:solidFill>
              <a:latin typeface="Open Sans"/>
              <a:ea typeface="Open Sans"/>
              <a:cs typeface="Open Sans"/>
              <a:sym typeface="Open Sans"/>
            </a:endParaRPr>
          </a:p>
        </p:txBody>
      </p:sp>
      <p:sp>
        <p:nvSpPr>
          <p:cNvPr id="469" name="Google Shape;469;p12"/>
          <p:cNvSpPr txBox="1"/>
          <p:nvPr/>
        </p:nvSpPr>
        <p:spPr>
          <a:xfrm>
            <a:off x="342976" y="3437475"/>
            <a:ext cx="2417400" cy="914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4200"/>
              <a:buFont typeface="Arial"/>
              <a:buNone/>
            </a:pPr>
            <a:r>
              <a:rPr b="0" i="0" lang="en-GB" sz="4200" u="none" cap="none" strike="noStrike">
                <a:solidFill>
                  <a:srgbClr val="8176B5"/>
                </a:solidFill>
                <a:latin typeface="Roboto Slab Light"/>
                <a:ea typeface="Roboto Slab Light"/>
                <a:cs typeface="Roboto Slab Light"/>
                <a:sym typeface="Roboto Slab Light"/>
              </a:rPr>
              <a:t>95+ Tbps</a:t>
            </a:r>
            <a:br>
              <a:rPr b="1" i="0" lang="en-GB" sz="4200" u="none" cap="none" strike="noStrike">
                <a:solidFill>
                  <a:srgbClr val="8176B5"/>
                </a:solidFill>
                <a:latin typeface="Open Sans"/>
                <a:ea typeface="Open Sans"/>
                <a:cs typeface="Open Sans"/>
                <a:sym typeface="Open Sans"/>
              </a:rPr>
            </a:br>
            <a:r>
              <a:rPr b="0" i="0" lang="en-GB" sz="1400" u="none" cap="none" strike="noStrike">
                <a:solidFill>
                  <a:srgbClr val="58595B"/>
                </a:solidFill>
                <a:latin typeface="Open Sans"/>
                <a:ea typeface="Open Sans"/>
                <a:cs typeface="Open Sans"/>
                <a:sym typeface="Open Sans"/>
              </a:rPr>
              <a:t>Network capacity</a:t>
            </a:r>
            <a:br>
              <a:rPr b="0" i="0" lang="en-GB" sz="1400" u="none" cap="none" strike="noStrike">
                <a:solidFill>
                  <a:srgbClr val="808285"/>
                </a:solidFill>
                <a:latin typeface="Open Sans"/>
                <a:ea typeface="Open Sans"/>
                <a:cs typeface="Open Sans"/>
                <a:sym typeface="Open Sans"/>
              </a:rPr>
            </a:br>
            <a:endParaRPr b="1" i="0" sz="1400" u="none" cap="none" strike="noStrike">
              <a:solidFill>
                <a:srgbClr val="808285"/>
              </a:solidFill>
              <a:latin typeface="Open Sans"/>
              <a:ea typeface="Open Sans"/>
              <a:cs typeface="Open Sans"/>
              <a:sym typeface="Open Sans"/>
            </a:endParaRPr>
          </a:p>
        </p:txBody>
      </p:sp>
      <p:sp>
        <p:nvSpPr>
          <p:cNvPr id="470" name="Google Shape;470;p12"/>
          <p:cNvSpPr txBox="1"/>
          <p:nvPr/>
        </p:nvSpPr>
        <p:spPr>
          <a:xfrm>
            <a:off x="88900" y="1697775"/>
            <a:ext cx="1722300" cy="914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4200"/>
              <a:buFont typeface="Arial"/>
              <a:buNone/>
            </a:pPr>
            <a:r>
              <a:rPr b="0" i="0" lang="en-GB" sz="4200" u="none" cap="none" strike="noStrike">
                <a:solidFill>
                  <a:srgbClr val="8176B5"/>
                </a:solidFill>
                <a:latin typeface="Roboto Slab Light"/>
                <a:ea typeface="Roboto Slab Light"/>
                <a:cs typeface="Roboto Slab Light"/>
                <a:sym typeface="Roboto Slab Light"/>
              </a:rPr>
              <a:t>10%+</a:t>
            </a:r>
            <a:br>
              <a:rPr b="1" i="0" lang="en-GB" sz="4200" u="none" cap="none" strike="noStrike">
                <a:solidFill>
                  <a:srgbClr val="808285"/>
                </a:solidFill>
                <a:latin typeface="Open Sans"/>
                <a:ea typeface="Open Sans"/>
                <a:cs typeface="Open Sans"/>
                <a:sym typeface="Open Sans"/>
              </a:rPr>
            </a:br>
            <a:r>
              <a:rPr b="0" i="0" lang="en-GB" sz="1400" u="none" cap="none" strike="noStrike">
                <a:solidFill>
                  <a:srgbClr val="666666"/>
                </a:solidFill>
                <a:latin typeface="Open Sans"/>
                <a:ea typeface="Open Sans"/>
                <a:cs typeface="Open Sans"/>
                <a:sym typeface="Open Sans"/>
              </a:rPr>
              <a:t>Global HTTP </a:t>
            </a:r>
            <a:br>
              <a:rPr b="0" i="0" lang="en-GB" sz="1400" u="none" cap="none" strike="noStrike">
                <a:solidFill>
                  <a:srgbClr val="666666"/>
                </a:solidFill>
                <a:latin typeface="Open Sans"/>
                <a:ea typeface="Open Sans"/>
                <a:cs typeface="Open Sans"/>
                <a:sym typeface="Open Sans"/>
              </a:rPr>
            </a:br>
            <a:r>
              <a:rPr b="0" i="0" lang="en-GB" sz="1400" u="none" cap="none" strike="noStrike">
                <a:solidFill>
                  <a:srgbClr val="666666"/>
                </a:solidFill>
                <a:latin typeface="Open Sans"/>
                <a:ea typeface="Open Sans"/>
                <a:cs typeface="Open Sans"/>
                <a:sym typeface="Open Sans"/>
              </a:rPr>
              <a:t>Internet requests</a:t>
            </a:r>
            <a:br>
              <a:rPr b="0" i="0" lang="en-GB" sz="1400" u="none" cap="none" strike="noStrike">
                <a:solidFill>
                  <a:srgbClr val="666666"/>
                </a:solidFill>
                <a:latin typeface="Open Sans"/>
                <a:ea typeface="Open Sans"/>
                <a:cs typeface="Open Sans"/>
                <a:sym typeface="Open Sans"/>
              </a:rPr>
            </a:br>
            <a:endParaRPr b="1" i="0" sz="1400" u="none" cap="none" strike="noStrike">
              <a:solidFill>
                <a:srgbClr val="666666"/>
              </a:solidFill>
              <a:latin typeface="Open Sans"/>
              <a:ea typeface="Open Sans"/>
              <a:cs typeface="Open Sans"/>
              <a:sym typeface="Open Sans"/>
            </a:endParaRPr>
          </a:p>
        </p:txBody>
      </p:sp>
      <p:sp>
        <p:nvSpPr>
          <p:cNvPr id="471" name="Google Shape;471;p12"/>
          <p:cNvSpPr txBox="1"/>
          <p:nvPr/>
        </p:nvSpPr>
        <p:spPr>
          <a:xfrm>
            <a:off x="4434525" y="3927800"/>
            <a:ext cx="2766300" cy="914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4200"/>
              <a:buFont typeface="Arial"/>
              <a:buNone/>
            </a:pPr>
            <a:r>
              <a:rPr b="0" i="0" lang="en-GB" sz="4200" u="none" cap="none" strike="noStrike">
                <a:solidFill>
                  <a:srgbClr val="8176B5"/>
                </a:solidFill>
                <a:latin typeface="Roboto Slab Light"/>
                <a:ea typeface="Roboto Slab Light"/>
                <a:cs typeface="Roboto Slab Light"/>
                <a:sym typeface="Roboto Slab Light"/>
              </a:rPr>
              <a:t>25M+</a:t>
            </a:r>
            <a:br>
              <a:rPr b="1" i="0" lang="en-GB" sz="4200" u="none" cap="none" strike="noStrike">
                <a:solidFill>
                  <a:srgbClr val="408BC9"/>
                </a:solidFill>
                <a:latin typeface="Open Sans"/>
                <a:ea typeface="Open Sans"/>
                <a:cs typeface="Open Sans"/>
                <a:sym typeface="Open Sans"/>
              </a:rPr>
            </a:br>
            <a:r>
              <a:rPr b="0" i="0" lang="en-GB" sz="1400" u="none" cap="none" strike="noStrike">
                <a:solidFill>
                  <a:srgbClr val="58595B"/>
                </a:solidFill>
                <a:latin typeface="Open Sans"/>
                <a:ea typeface="Open Sans"/>
                <a:cs typeface="Open Sans"/>
                <a:sym typeface="Open Sans"/>
              </a:rPr>
              <a:t>Customers/Unique domains</a:t>
            </a:r>
            <a:br>
              <a:rPr b="0" i="0" lang="en-GB" sz="1400" u="none" cap="none" strike="noStrike">
                <a:solidFill>
                  <a:srgbClr val="808285"/>
                </a:solidFill>
                <a:latin typeface="Open Sans"/>
                <a:ea typeface="Open Sans"/>
                <a:cs typeface="Open Sans"/>
                <a:sym typeface="Open Sans"/>
              </a:rPr>
            </a:br>
            <a:endParaRPr b="1" i="0" sz="1400" u="none" cap="none" strike="noStrike">
              <a:solidFill>
                <a:srgbClr val="808285"/>
              </a:solidFill>
              <a:latin typeface="Open Sans"/>
              <a:ea typeface="Open Sans"/>
              <a:cs typeface="Open Sans"/>
              <a:sym typeface="Open Sans"/>
            </a:endParaRPr>
          </a:p>
        </p:txBody>
      </p:sp>
      <p:sp>
        <p:nvSpPr>
          <p:cNvPr id="472" name="Google Shape;472;p12"/>
          <p:cNvSpPr txBox="1"/>
          <p:nvPr/>
        </p:nvSpPr>
        <p:spPr>
          <a:xfrm>
            <a:off x="1099300" y="4581150"/>
            <a:ext cx="7947300" cy="4740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400"/>
              <a:buFont typeface="Arial"/>
              <a:buNone/>
            </a:pPr>
            <a:r>
              <a:t/>
            </a:r>
            <a:endParaRPr b="1" i="0" sz="2400" u="none" cap="none" strike="noStrike">
              <a:solidFill>
                <a:schemeClr val="accent6"/>
              </a:solidFill>
              <a:latin typeface="Open Sans"/>
              <a:ea typeface="Open Sans"/>
              <a:cs typeface="Open Sans"/>
              <a:sym typeface="Open Sans"/>
            </a:endParaRPr>
          </a:p>
        </p:txBody>
      </p:sp>
      <p:sp>
        <p:nvSpPr>
          <p:cNvPr id="473" name="Google Shape;473;p12"/>
          <p:cNvSpPr txBox="1"/>
          <p:nvPr/>
        </p:nvSpPr>
        <p:spPr>
          <a:xfrm>
            <a:off x="5750575" y="922875"/>
            <a:ext cx="2955900" cy="914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4200"/>
              <a:buFont typeface="Arial"/>
              <a:buNone/>
            </a:pPr>
            <a:r>
              <a:rPr b="0" i="0" lang="en-GB" sz="4200" u="none" cap="none" strike="noStrike">
                <a:solidFill>
                  <a:srgbClr val="8176B5"/>
                </a:solidFill>
                <a:latin typeface="Roboto Slab Light"/>
                <a:ea typeface="Roboto Slab Light"/>
                <a:cs typeface="Roboto Slab Light"/>
                <a:sym typeface="Roboto Slab Light"/>
              </a:rPr>
              <a:t>250 PoPs </a:t>
            </a:r>
            <a:br>
              <a:rPr b="1" i="0" lang="en-GB" sz="4200" u="none" cap="none" strike="noStrike">
                <a:solidFill>
                  <a:srgbClr val="8176B5"/>
                </a:solidFill>
                <a:latin typeface="Open Sans"/>
                <a:ea typeface="Open Sans"/>
                <a:cs typeface="Open Sans"/>
                <a:sym typeface="Open Sans"/>
              </a:rPr>
            </a:br>
            <a:r>
              <a:rPr b="0" i="0" lang="en-GB" sz="1400" u="none" cap="none" strike="noStrike">
                <a:solidFill>
                  <a:srgbClr val="58595B"/>
                </a:solidFill>
                <a:latin typeface="Open Sans"/>
                <a:ea typeface="Open Sans"/>
                <a:cs typeface="Open Sans"/>
                <a:sym typeface="Open Sans"/>
              </a:rPr>
              <a:t>Growing to 300 by year end</a:t>
            </a:r>
            <a:br>
              <a:rPr b="0" i="0" lang="en-GB" sz="1400" u="none" cap="none" strike="noStrike">
                <a:solidFill>
                  <a:srgbClr val="808285"/>
                </a:solidFill>
                <a:latin typeface="Open Sans"/>
                <a:ea typeface="Open Sans"/>
                <a:cs typeface="Open Sans"/>
                <a:sym typeface="Open Sans"/>
              </a:rPr>
            </a:br>
            <a:endParaRPr b="1" i="0" sz="1400" u="none" cap="none" strike="noStrike">
              <a:solidFill>
                <a:srgbClr val="808285"/>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3"/>
          <p:cNvSpPr/>
          <p:nvPr/>
        </p:nvSpPr>
        <p:spPr>
          <a:xfrm>
            <a:off x="3885800" y="4301926"/>
            <a:ext cx="1047600" cy="601236"/>
          </a:xfrm>
          <a:prstGeom prst="clou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13"/>
          <p:cNvSpPr/>
          <p:nvPr/>
        </p:nvSpPr>
        <p:spPr>
          <a:xfrm>
            <a:off x="2819000" y="4301926"/>
            <a:ext cx="1047600" cy="601236"/>
          </a:xfrm>
          <a:prstGeom prst="clou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0" name="Google Shape;480;p13"/>
          <p:cNvPicPr preferRelativeResize="0"/>
          <p:nvPr/>
        </p:nvPicPr>
        <p:blipFill rotWithShape="1">
          <a:blip r:embed="rId3">
            <a:alphaModFix/>
          </a:blip>
          <a:srcRect b="-4155" l="4652" r="3215" t="0"/>
          <a:stretch/>
        </p:blipFill>
        <p:spPr>
          <a:xfrm>
            <a:off x="815475" y="227450"/>
            <a:ext cx="7184051" cy="4320374"/>
          </a:xfrm>
          <a:prstGeom prst="rect">
            <a:avLst/>
          </a:prstGeom>
          <a:noFill/>
          <a:ln>
            <a:noFill/>
          </a:ln>
        </p:spPr>
      </p:pic>
      <p:sp>
        <p:nvSpPr>
          <p:cNvPr id="481" name="Google Shape;481;p13"/>
          <p:cNvSpPr/>
          <p:nvPr/>
        </p:nvSpPr>
        <p:spPr>
          <a:xfrm>
            <a:off x="361250" y="2629075"/>
            <a:ext cx="5126700" cy="990600"/>
          </a:xfrm>
          <a:prstGeom prst="rect">
            <a:avLst/>
          </a:prstGeom>
          <a:noFill/>
          <a:ln cap="flat" cmpd="sng" w="28575">
            <a:solidFill>
              <a:srgbClr val="8176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82" name="Google Shape;482;p13"/>
          <p:cNvCxnSpPr/>
          <p:nvPr/>
        </p:nvCxnSpPr>
        <p:spPr>
          <a:xfrm>
            <a:off x="1600478" y="2027873"/>
            <a:ext cx="0" cy="601200"/>
          </a:xfrm>
          <a:prstGeom prst="straightConnector1">
            <a:avLst/>
          </a:prstGeom>
          <a:noFill/>
          <a:ln cap="flat" cmpd="sng" w="19050">
            <a:solidFill>
              <a:srgbClr val="8176B5"/>
            </a:solidFill>
            <a:prstDash val="solid"/>
            <a:round/>
            <a:headEnd len="sm" w="sm" type="none"/>
            <a:tailEnd len="sm" w="sm" type="none"/>
          </a:ln>
        </p:spPr>
      </p:cxnSp>
      <p:pic>
        <p:nvPicPr>
          <p:cNvPr id="483" name="Google Shape;483;p13"/>
          <p:cNvPicPr preferRelativeResize="0"/>
          <p:nvPr/>
        </p:nvPicPr>
        <p:blipFill rotWithShape="1">
          <a:blip r:embed="rId4">
            <a:alphaModFix/>
          </a:blip>
          <a:srcRect b="0" l="0" r="0" t="0"/>
          <a:stretch/>
        </p:blipFill>
        <p:spPr>
          <a:xfrm>
            <a:off x="1536225" y="1950700"/>
            <a:ext cx="128525" cy="133875"/>
          </a:xfrm>
          <a:prstGeom prst="rect">
            <a:avLst/>
          </a:prstGeom>
          <a:noFill/>
          <a:ln>
            <a:noFill/>
          </a:ln>
        </p:spPr>
      </p:pic>
      <p:pic>
        <p:nvPicPr>
          <p:cNvPr id="484" name="Google Shape;484;p13"/>
          <p:cNvPicPr preferRelativeResize="0"/>
          <p:nvPr/>
        </p:nvPicPr>
        <p:blipFill rotWithShape="1">
          <a:blip r:embed="rId5">
            <a:alphaModFix/>
          </a:blip>
          <a:srcRect b="0" l="0" r="0" t="0"/>
          <a:stretch/>
        </p:blipFill>
        <p:spPr>
          <a:xfrm>
            <a:off x="374303" y="2641011"/>
            <a:ext cx="4551300" cy="786900"/>
          </a:xfrm>
          <a:prstGeom prst="rect">
            <a:avLst/>
          </a:prstGeom>
          <a:noFill/>
          <a:ln>
            <a:noFill/>
          </a:ln>
        </p:spPr>
      </p:pic>
      <p:sp>
        <p:nvSpPr>
          <p:cNvPr id="485" name="Google Shape;485;p13"/>
          <p:cNvSpPr txBox="1"/>
          <p:nvPr/>
        </p:nvSpPr>
        <p:spPr>
          <a:xfrm>
            <a:off x="364000" y="3026275"/>
            <a:ext cx="705300" cy="19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DNS &amp; Load Balancing</a:t>
            </a:r>
            <a:endParaRPr b="0" i="0" sz="700" u="none" cap="none" strike="noStrike">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Clr>
                <a:schemeClr val="lt1"/>
              </a:buClr>
              <a:buSzPts val="700"/>
              <a:buFont typeface="Open Sans"/>
              <a:buNone/>
            </a:pPr>
            <a:r>
              <a:t/>
            </a:r>
            <a:endParaRPr b="0" i="0" sz="700" u="none" cap="none" strike="noStrike">
              <a:solidFill>
                <a:schemeClr val="lt1"/>
              </a:solidFill>
              <a:latin typeface="Open Sans"/>
              <a:ea typeface="Open Sans"/>
              <a:cs typeface="Open Sans"/>
              <a:sym typeface="Open Sans"/>
            </a:endParaRPr>
          </a:p>
        </p:txBody>
      </p:sp>
      <p:sp>
        <p:nvSpPr>
          <p:cNvPr id="486" name="Google Shape;486;p13"/>
          <p:cNvSpPr txBox="1"/>
          <p:nvPr/>
        </p:nvSpPr>
        <p:spPr>
          <a:xfrm>
            <a:off x="1016678" y="3091259"/>
            <a:ext cx="511500" cy="2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DDoS</a:t>
            </a:r>
            <a:endParaRPr b="0" i="0" sz="1400" u="none" cap="none" strike="noStrike">
              <a:solidFill>
                <a:srgbClr val="000000"/>
              </a:solidFill>
              <a:latin typeface="Arial"/>
              <a:ea typeface="Arial"/>
              <a:cs typeface="Arial"/>
              <a:sym typeface="Arial"/>
            </a:endParaRPr>
          </a:p>
        </p:txBody>
      </p:sp>
      <p:sp>
        <p:nvSpPr>
          <p:cNvPr id="487" name="Google Shape;487;p13"/>
          <p:cNvSpPr txBox="1"/>
          <p:nvPr/>
        </p:nvSpPr>
        <p:spPr>
          <a:xfrm>
            <a:off x="2150953" y="3091260"/>
            <a:ext cx="511500" cy="2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Firewall</a:t>
            </a:r>
            <a:endParaRPr b="0" i="0" sz="1400" u="none" cap="none" strike="noStrike">
              <a:solidFill>
                <a:srgbClr val="000000"/>
              </a:solidFill>
              <a:latin typeface="Arial"/>
              <a:ea typeface="Arial"/>
              <a:cs typeface="Arial"/>
              <a:sym typeface="Arial"/>
            </a:endParaRPr>
          </a:p>
        </p:txBody>
      </p:sp>
      <p:sp>
        <p:nvSpPr>
          <p:cNvPr id="488" name="Google Shape;488;p13"/>
          <p:cNvSpPr txBox="1"/>
          <p:nvPr/>
        </p:nvSpPr>
        <p:spPr>
          <a:xfrm>
            <a:off x="1591153" y="3091258"/>
            <a:ext cx="511500" cy="24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TLS</a:t>
            </a:r>
            <a:endParaRPr b="0" i="0" sz="1400" u="none" cap="none" strike="noStrike">
              <a:solidFill>
                <a:srgbClr val="000000"/>
              </a:solidFill>
              <a:latin typeface="Arial"/>
              <a:ea typeface="Arial"/>
              <a:cs typeface="Arial"/>
              <a:sym typeface="Arial"/>
            </a:endParaRPr>
          </a:p>
        </p:txBody>
      </p:sp>
      <p:sp>
        <p:nvSpPr>
          <p:cNvPr id="489" name="Google Shape;489;p13"/>
          <p:cNvSpPr txBox="1"/>
          <p:nvPr/>
        </p:nvSpPr>
        <p:spPr>
          <a:xfrm>
            <a:off x="4337578" y="3091259"/>
            <a:ext cx="511500" cy="2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CDN</a:t>
            </a:r>
            <a:endParaRPr b="0" i="0" sz="1400" u="none" cap="none" strike="noStrike">
              <a:solidFill>
                <a:srgbClr val="000000"/>
              </a:solidFill>
              <a:latin typeface="Arial"/>
              <a:ea typeface="Arial"/>
              <a:cs typeface="Arial"/>
              <a:sym typeface="Arial"/>
            </a:endParaRPr>
          </a:p>
        </p:txBody>
      </p:sp>
      <p:sp>
        <p:nvSpPr>
          <p:cNvPr id="490" name="Google Shape;490;p13"/>
          <p:cNvSpPr txBox="1"/>
          <p:nvPr/>
        </p:nvSpPr>
        <p:spPr>
          <a:xfrm>
            <a:off x="2694535" y="3039987"/>
            <a:ext cx="561300" cy="2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Rate Limiting</a:t>
            </a:r>
            <a:endParaRPr b="0" i="0" sz="700" u="none" cap="none" strike="noStrike">
              <a:solidFill>
                <a:srgbClr val="000000"/>
              </a:solidFill>
              <a:latin typeface="Arial"/>
              <a:ea typeface="Arial"/>
              <a:cs typeface="Arial"/>
              <a:sym typeface="Arial"/>
            </a:endParaRPr>
          </a:p>
        </p:txBody>
      </p:sp>
      <p:sp>
        <p:nvSpPr>
          <p:cNvPr id="491" name="Google Shape;491;p13"/>
          <p:cNvSpPr/>
          <p:nvPr/>
        </p:nvSpPr>
        <p:spPr>
          <a:xfrm>
            <a:off x="971003" y="2695072"/>
            <a:ext cx="30300" cy="68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13"/>
          <p:cNvSpPr/>
          <p:nvPr/>
        </p:nvSpPr>
        <p:spPr>
          <a:xfrm>
            <a:off x="1544024" y="2695072"/>
            <a:ext cx="30300" cy="68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13"/>
          <p:cNvSpPr/>
          <p:nvPr/>
        </p:nvSpPr>
        <p:spPr>
          <a:xfrm>
            <a:off x="2114520" y="2695072"/>
            <a:ext cx="30300" cy="68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3"/>
          <p:cNvSpPr/>
          <p:nvPr/>
        </p:nvSpPr>
        <p:spPr>
          <a:xfrm>
            <a:off x="2678725" y="2695072"/>
            <a:ext cx="30300" cy="68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13"/>
          <p:cNvSpPr/>
          <p:nvPr/>
        </p:nvSpPr>
        <p:spPr>
          <a:xfrm>
            <a:off x="3229263" y="2695072"/>
            <a:ext cx="30300" cy="68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13"/>
          <p:cNvSpPr/>
          <p:nvPr/>
        </p:nvSpPr>
        <p:spPr>
          <a:xfrm>
            <a:off x="3790133" y="2695072"/>
            <a:ext cx="30300" cy="68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13"/>
          <p:cNvSpPr/>
          <p:nvPr/>
        </p:nvSpPr>
        <p:spPr>
          <a:xfrm>
            <a:off x="4340153" y="2695072"/>
            <a:ext cx="30300" cy="68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13"/>
          <p:cNvSpPr txBox="1"/>
          <p:nvPr/>
        </p:nvSpPr>
        <p:spPr>
          <a:xfrm>
            <a:off x="3290653" y="3039207"/>
            <a:ext cx="511500" cy="2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WAF &amp; Bots</a:t>
            </a:r>
            <a:endParaRPr b="0" i="0" sz="1400" u="none" cap="none" strike="noStrike">
              <a:solidFill>
                <a:srgbClr val="000000"/>
              </a:solidFill>
              <a:latin typeface="Arial"/>
              <a:ea typeface="Arial"/>
              <a:cs typeface="Arial"/>
              <a:sym typeface="Arial"/>
            </a:endParaRPr>
          </a:p>
        </p:txBody>
      </p:sp>
      <p:pic>
        <p:nvPicPr>
          <p:cNvPr id="499" name="Google Shape;499;p13"/>
          <p:cNvPicPr preferRelativeResize="0"/>
          <p:nvPr/>
        </p:nvPicPr>
        <p:blipFill rotWithShape="1">
          <a:blip r:embed="rId6">
            <a:alphaModFix/>
          </a:blip>
          <a:srcRect b="0" l="0" r="0" t="0"/>
          <a:stretch/>
        </p:blipFill>
        <p:spPr>
          <a:xfrm>
            <a:off x="3343080" y="2765748"/>
            <a:ext cx="399940" cy="399920"/>
          </a:xfrm>
          <a:prstGeom prst="rect">
            <a:avLst/>
          </a:prstGeom>
          <a:noFill/>
          <a:ln>
            <a:noFill/>
          </a:ln>
        </p:spPr>
      </p:pic>
      <p:pic>
        <p:nvPicPr>
          <p:cNvPr id="500" name="Google Shape;500;p13"/>
          <p:cNvPicPr preferRelativeResize="0"/>
          <p:nvPr/>
        </p:nvPicPr>
        <p:blipFill rotWithShape="1">
          <a:blip r:embed="rId7">
            <a:alphaModFix/>
          </a:blip>
          <a:srcRect b="0" l="0" r="0" t="0"/>
          <a:stretch/>
        </p:blipFill>
        <p:spPr>
          <a:xfrm>
            <a:off x="4421389" y="2779739"/>
            <a:ext cx="355695" cy="355677"/>
          </a:xfrm>
          <a:prstGeom prst="rect">
            <a:avLst/>
          </a:prstGeom>
          <a:noFill/>
          <a:ln>
            <a:noFill/>
          </a:ln>
        </p:spPr>
      </p:pic>
      <p:pic>
        <p:nvPicPr>
          <p:cNvPr id="501" name="Google Shape;501;p13"/>
          <p:cNvPicPr preferRelativeResize="0"/>
          <p:nvPr/>
        </p:nvPicPr>
        <p:blipFill rotWithShape="1">
          <a:blip r:embed="rId8">
            <a:alphaModFix/>
          </a:blip>
          <a:srcRect b="0" l="0" r="0" t="0"/>
          <a:stretch/>
        </p:blipFill>
        <p:spPr>
          <a:xfrm>
            <a:off x="538805" y="2779734"/>
            <a:ext cx="355706" cy="355687"/>
          </a:xfrm>
          <a:prstGeom prst="rect">
            <a:avLst/>
          </a:prstGeom>
          <a:noFill/>
          <a:ln>
            <a:noFill/>
          </a:ln>
        </p:spPr>
      </p:pic>
      <p:pic>
        <p:nvPicPr>
          <p:cNvPr id="502" name="Google Shape;502;p13"/>
          <p:cNvPicPr preferRelativeResize="0"/>
          <p:nvPr/>
        </p:nvPicPr>
        <p:blipFill rotWithShape="1">
          <a:blip r:embed="rId9">
            <a:alphaModFix/>
          </a:blip>
          <a:srcRect b="0" l="0" r="0" t="0"/>
          <a:stretch/>
        </p:blipFill>
        <p:spPr>
          <a:xfrm>
            <a:off x="1105196" y="2791005"/>
            <a:ext cx="333162" cy="333145"/>
          </a:xfrm>
          <a:prstGeom prst="rect">
            <a:avLst/>
          </a:prstGeom>
          <a:noFill/>
          <a:ln>
            <a:noFill/>
          </a:ln>
        </p:spPr>
      </p:pic>
      <p:pic>
        <p:nvPicPr>
          <p:cNvPr id="503" name="Google Shape;503;p13"/>
          <p:cNvPicPr preferRelativeResize="0"/>
          <p:nvPr/>
        </p:nvPicPr>
        <p:blipFill rotWithShape="1">
          <a:blip r:embed="rId10">
            <a:alphaModFix/>
          </a:blip>
          <a:srcRect b="0" l="0" r="0" t="0"/>
          <a:stretch/>
        </p:blipFill>
        <p:spPr>
          <a:xfrm>
            <a:off x="2197463" y="2760372"/>
            <a:ext cx="399940" cy="399934"/>
          </a:xfrm>
          <a:prstGeom prst="rect">
            <a:avLst/>
          </a:prstGeom>
          <a:noFill/>
          <a:ln>
            <a:noFill/>
          </a:ln>
        </p:spPr>
      </p:pic>
      <p:pic>
        <p:nvPicPr>
          <p:cNvPr id="504" name="Google Shape;504;p13"/>
          <p:cNvPicPr preferRelativeResize="0"/>
          <p:nvPr/>
        </p:nvPicPr>
        <p:blipFill rotWithShape="1">
          <a:blip r:embed="rId11">
            <a:alphaModFix/>
          </a:blip>
          <a:srcRect b="0" l="0" r="0" t="0"/>
          <a:stretch/>
        </p:blipFill>
        <p:spPr>
          <a:xfrm>
            <a:off x="1650025" y="2763085"/>
            <a:ext cx="399940" cy="401128"/>
          </a:xfrm>
          <a:prstGeom prst="rect">
            <a:avLst/>
          </a:prstGeom>
          <a:noFill/>
          <a:ln>
            <a:noFill/>
          </a:ln>
        </p:spPr>
      </p:pic>
      <p:pic>
        <p:nvPicPr>
          <p:cNvPr id="505" name="Google Shape;505;p13"/>
          <p:cNvPicPr preferRelativeResize="0"/>
          <p:nvPr/>
        </p:nvPicPr>
        <p:blipFill rotWithShape="1">
          <a:blip r:embed="rId12">
            <a:alphaModFix/>
          </a:blip>
          <a:srcRect b="0" l="0" r="0" t="0"/>
          <a:stretch/>
        </p:blipFill>
        <p:spPr>
          <a:xfrm>
            <a:off x="2798604" y="2774861"/>
            <a:ext cx="333150" cy="333129"/>
          </a:xfrm>
          <a:prstGeom prst="rect">
            <a:avLst/>
          </a:prstGeom>
          <a:noFill/>
          <a:ln>
            <a:noFill/>
          </a:ln>
        </p:spPr>
      </p:pic>
      <p:sp>
        <p:nvSpPr>
          <p:cNvPr id="506" name="Google Shape;506;p13"/>
          <p:cNvSpPr txBox="1"/>
          <p:nvPr/>
        </p:nvSpPr>
        <p:spPr>
          <a:xfrm>
            <a:off x="5920225" y="3882300"/>
            <a:ext cx="2924400" cy="601200"/>
          </a:xfrm>
          <a:prstGeom prst="rect">
            <a:avLst/>
          </a:prstGeom>
          <a:noFill/>
          <a:ln cap="flat" cmpd="sng" w="9525">
            <a:solidFill>
              <a:srgbClr val="999999">
                <a:alpha val="0"/>
              </a:srgbClr>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7F7F7F"/>
              </a:buClr>
              <a:buSzPts val="1200"/>
              <a:buFont typeface="Open Sans"/>
              <a:buNone/>
            </a:pPr>
            <a:r>
              <a:rPr b="1" i="0" lang="en-GB" sz="1200" u="none" cap="none" strike="noStrike">
                <a:solidFill>
                  <a:srgbClr val="666666"/>
                </a:solidFill>
                <a:latin typeface="Open Sans"/>
                <a:ea typeface="Open Sans"/>
                <a:cs typeface="Open Sans"/>
                <a:sym typeface="Open Sans"/>
              </a:rPr>
              <a:t>Rapid onboarding, </a:t>
            </a:r>
            <a:br>
              <a:rPr b="0" i="0" lang="en-GB" sz="1200" u="none" cap="none" strike="noStrike">
                <a:solidFill>
                  <a:srgbClr val="666666"/>
                </a:solidFill>
                <a:latin typeface="Open Sans"/>
                <a:ea typeface="Open Sans"/>
                <a:cs typeface="Open Sans"/>
                <a:sym typeface="Open Sans"/>
              </a:rPr>
            </a:br>
            <a:r>
              <a:rPr b="1" i="0" lang="en-GB" sz="1200" u="none" cap="none" strike="noStrike">
                <a:solidFill>
                  <a:srgbClr val="666666"/>
                </a:solidFill>
                <a:latin typeface="Open Sans"/>
                <a:ea typeface="Open Sans"/>
                <a:cs typeface="Open Sans"/>
                <a:sym typeface="Open Sans"/>
              </a:rPr>
              <a:t>easy configurations</a:t>
            </a:r>
            <a:r>
              <a:rPr b="0" i="0" lang="en-GB" sz="1200" u="none" cap="none" strike="noStrike">
                <a:solidFill>
                  <a:srgbClr val="666666"/>
                </a:solidFill>
                <a:latin typeface="Open Sans"/>
                <a:ea typeface="Open Sans"/>
                <a:cs typeface="Open Sans"/>
                <a:sym typeface="Open Sans"/>
              </a:rPr>
              <a:t>, </a:t>
            </a:r>
            <a:endParaRPr b="0" i="0" sz="1200" u="none" cap="none" strike="noStrike">
              <a:solidFill>
                <a:srgbClr val="666666"/>
              </a:solidFill>
              <a:latin typeface="Open Sans"/>
              <a:ea typeface="Open Sans"/>
              <a:cs typeface="Open Sans"/>
              <a:sym typeface="Open Sans"/>
            </a:endParaRPr>
          </a:p>
          <a:p>
            <a:pPr indent="0" lvl="0" marL="0" marR="0" rtl="0" algn="l">
              <a:lnSpc>
                <a:spcPct val="100000"/>
              </a:lnSpc>
              <a:spcBef>
                <a:spcPts val="0"/>
              </a:spcBef>
              <a:spcAft>
                <a:spcPts val="0"/>
              </a:spcAft>
              <a:buClr>
                <a:srgbClr val="7F7F7F"/>
              </a:buClr>
              <a:buSzPts val="1200"/>
              <a:buFont typeface="Open Sans"/>
              <a:buNone/>
            </a:pPr>
            <a:r>
              <a:rPr b="1" i="0" lang="en-GB" sz="1200" u="none" cap="none" strike="noStrike">
                <a:solidFill>
                  <a:srgbClr val="666666"/>
                </a:solidFill>
                <a:latin typeface="Open Sans"/>
                <a:ea typeface="Open Sans"/>
                <a:cs typeface="Open Sans"/>
                <a:sym typeface="Open Sans"/>
              </a:rPr>
              <a:t>fast propagation </a:t>
            </a:r>
            <a:r>
              <a:rPr b="0" i="0" lang="en-GB" sz="1200" u="none" cap="none" strike="noStrike">
                <a:solidFill>
                  <a:srgbClr val="666666"/>
                </a:solidFill>
                <a:latin typeface="Open Sans"/>
                <a:ea typeface="Open Sans"/>
                <a:cs typeface="Open Sans"/>
                <a:sym typeface="Open Sans"/>
              </a:rPr>
              <a:t>(within 5 seconds)</a:t>
            </a:r>
            <a:endParaRPr b="0" i="0" sz="1200" u="none" cap="none" strike="noStrike">
              <a:solidFill>
                <a:srgbClr val="666666"/>
              </a:solidFill>
              <a:latin typeface="Open Sans"/>
              <a:ea typeface="Open Sans"/>
              <a:cs typeface="Open Sans"/>
              <a:sym typeface="Open Sans"/>
            </a:endParaRPr>
          </a:p>
        </p:txBody>
      </p:sp>
      <p:sp>
        <p:nvSpPr>
          <p:cNvPr id="507" name="Google Shape;507;p13"/>
          <p:cNvSpPr txBox="1"/>
          <p:nvPr/>
        </p:nvSpPr>
        <p:spPr>
          <a:xfrm>
            <a:off x="2096622" y="3348000"/>
            <a:ext cx="1637400" cy="31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8176B5"/>
                </a:solidFill>
                <a:latin typeface="Open Sans"/>
                <a:ea typeface="Open Sans"/>
                <a:cs typeface="Open Sans"/>
                <a:sym typeface="Open Sans"/>
              </a:rPr>
              <a:t>Cloudflare Data Center</a:t>
            </a:r>
            <a:endParaRPr b="1" i="0" sz="800" u="none" cap="none" strike="noStrike">
              <a:solidFill>
                <a:srgbClr val="8176B5"/>
              </a:solidFill>
              <a:latin typeface="Open Sans"/>
              <a:ea typeface="Open Sans"/>
              <a:cs typeface="Open Sans"/>
              <a:sym typeface="Open Sans"/>
            </a:endParaRPr>
          </a:p>
        </p:txBody>
      </p:sp>
      <p:cxnSp>
        <p:nvCxnSpPr>
          <p:cNvPr id="508" name="Google Shape;508;p13"/>
          <p:cNvCxnSpPr/>
          <p:nvPr/>
        </p:nvCxnSpPr>
        <p:spPr>
          <a:xfrm>
            <a:off x="5938828" y="3961067"/>
            <a:ext cx="0" cy="243600"/>
          </a:xfrm>
          <a:prstGeom prst="straightConnector1">
            <a:avLst/>
          </a:prstGeom>
          <a:noFill/>
          <a:ln cap="flat" cmpd="sng" w="9525">
            <a:solidFill>
              <a:schemeClr val="dk2"/>
            </a:solidFill>
            <a:prstDash val="solid"/>
            <a:round/>
            <a:headEnd len="sm" w="sm" type="none"/>
            <a:tailEnd len="sm" w="sm" type="none"/>
          </a:ln>
        </p:spPr>
      </p:cxnSp>
      <p:sp>
        <p:nvSpPr>
          <p:cNvPr id="509" name="Google Shape;509;p13"/>
          <p:cNvSpPr txBox="1"/>
          <p:nvPr/>
        </p:nvSpPr>
        <p:spPr>
          <a:xfrm>
            <a:off x="5915050" y="1028300"/>
            <a:ext cx="2553900" cy="716400"/>
          </a:xfrm>
          <a:prstGeom prst="rect">
            <a:avLst/>
          </a:prstGeom>
          <a:noFill/>
          <a:ln cap="flat" cmpd="sng" w="9525">
            <a:solidFill>
              <a:srgbClr val="999999">
                <a:alpha val="0"/>
              </a:srgbClr>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7F7F7F"/>
              </a:buClr>
              <a:buSzPts val="1200"/>
              <a:buFont typeface="Open Sans"/>
              <a:buNone/>
            </a:pPr>
            <a:r>
              <a:rPr b="1" i="0" lang="en-GB" sz="1200" u="none" cap="none" strike="noStrike">
                <a:solidFill>
                  <a:srgbClr val="666666"/>
                </a:solidFill>
                <a:latin typeface="Open Sans"/>
                <a:ea typeface="Open Sans"/>
                <a:cs typeface="Open Sans"/>
                <a:sym typeface="Open Sans"/>
              </a:rPr>
              <a:t>Scalable global network</a:t>
            </a:r>
            <a:r>
              <a:rPr b="0" i="0" lang="en-GB" sz="1200" u="none" cap="none" strike="noStrike">
                <a:solidFill>
                  <a:srgbClr val="666666"/>
                </a:solidFill>
                <a:latin typeface="Open Sans"/>
                <a:ea typeface="Open Sans"/>
                <a:cs typeface="Open Sans"/>
                <a:sym typeface="Open Sans"/>
              </a:rPr>
              <a:t> with a </a:t>
            </a:r>
            <a:r>
              <a:rPr b="1" i="0" lang="en-GB" sz="1200" u="none" cap="none" strike="noStrike">
                <a:solidFill>
                  <a:srgbClr val="666666"/>
                </a:solidFill>
                <a:latin typeface="Open Sans"/>
                <a:ea typeface="Open Sans"/>
                <a:cs typeface="Open Sans"/>
                <a:sym typeface="Open Sans"/>
              </a:rPr>
              <a:t>modern, unified architecture</a:t>
            </a:r>
            <a:r>
              <a:rPr b="0" i="0" lang="en-GB" sz="1200" u="none" cap="none" strike="noStrike">
                <a:solidFill>
                  <a:srgbClr val="666666"/>
                </a:solidFill>
                <a:latin typeface="Open Sans"/>
                <a:ea typeface="Open Sans"/>
                <a:cs typeface="Open Sans"/>
                <a:sym typeface="Open Sans"/>
              </a:rPr>
              <a:t> across all datacenters</a:t>
            </a:r>
            <a:endParaRPr b="0" i="0" sz="1200" u="none" cap="none" strike="noStrike">
              <a:solidFill>
                <a:srgbClr val="666666"/>
              </a:solidFill>
              <a:latin typeface="Open Sans"/>
              <a:ea typeface="Open Sans"/>
              <a:cs typeface="Open Sans"/>
              <a:sym typeface="Open Sans"/>
            </a:endParaRPr>
          </a:p>
        </p:txBody>
      </p:sp>
      <p:sp>
        <p:nvSpPr>
          <p:cNvPr id="510" name="Google Shape;510;p13"/>
          <p:cNvSpPr txBox="1"/>
          <p:nvPr/>
        </p:nvSpPr>
        <p:spPr>
          <a:xfrm>
            <a:off x="6885037" y="2580488"/>
            <a:ext cx="1959600" cy="846000"/>
          </a:xfrm>
          <a:prstGeom prst="rect">
            <a:avLst/>
          </a:prstGeom>
          <a:noFill/>
          <a:ln cap="flat" cmpd="sng" w="9525">
            <a:solidFill>
              <a:srgbClr val="999999">
                <a:alpha val="0"/>
              </a:srgbClr>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7F7F7F"/>
              </a:buClr>
              <a:buSzPts val="1200"/>
              <a:buFont typeface="Open Sans"/>
              <a:buNone/>
            </a:pPr>
            <a:r>
              <a:rPr b="1" i="0" lang="en-GB" sz="1200" u="none" cap="none" strike="noStrike">
                <a:solidFill>
                  <a:srgbClr val="666666"/>
                </a:solidFill>
                <a:latin typeface="Open Sans"/>
                <a:ea typeface="Open Sans"/>
                <a:cs typeface="Open Sans"/>
                <a:sym typeface="Open Sans"/>
              </a:rPr>
              <a:t>Integrated stack</a:t>
            </a:r>
            <a:r>
              <a:rPr b="0" i="0" lang="en-GB" sz="1200" u="none" cap="none" strike="noStrike">
                <a:solidFill>
                  <a:srgbClr val="666666"/>
                </a:solidFill>
                <a:latin typeface="Open Sans"/>
                <a:ea typeface="Open Sans"/>
                <a:cs typeface="Open Sans"/>
                <a:sym typeface="Open Sans"/>
              </a:rPr>
              <a:t> of security, performance </a:t>
            </a:r>
            <a:br>
              <a:rPr b="0" i="0" lang="en-GB" sz="1200" u="none" cap="none" strike="noStrike">
                <a:solidFill>
                  <a:srgbClr val="666666"/>
                </a:solidFill>
                <a:latin typeface="Open Sans"/>
                <a:ea typeface="Open Sans"/>
                <a:cs typeface="Open Sans"/>
                <a:sym typeface="Open Sans"/>
              </a:rPr>
            </a:br>
            <a:r>
              <a:rPr b="0" i="0" lang="en-GB" sz="1200" u="none" cap="none" strike="noStrike">
                <a:solidFill>
                  <a:srgbClr val="666666"/>
                </a:solidFill>
                <a:latin typeface="Open Sans"/>
                <a:ea typeface="Open Sans"/>
                <a:cs typeface="Open Sans"/>
                <a:sym typeface="Open Sans"/>
              </a:rPr>
              <a:t>and reliability services</a:t>
            </a:r>
            <a:endParaRPr b="0" i="0" sz="1200" u="none" cap="none" strike="noStrike">
              <a:solidFill>
                <a:srgbClr val="666666"/>
              </a:solidFill>
              <a:latin typeface="Open Sans"/>
              <a:ea typeface="Open Sans"/>
              <a:cs typeface="Open Sans"/>
              <a:sym typeface="Open Sans"/>
            </a:endParaRPr>
          </a:p>
        </p:txBody>
      </p:sp>
      <p:cxnSp>
        <p:nvCxnSpPr>
          <p:cNvPr id="511" name="Google Shape;511;p13"/>
          <p:cNvCxnSpPr/>
          <p:nvPr/>
        </p:nvCxnSpPr>
        <p:spPr>
          <a:xfrm rot="10800000">
            <a:off x="5334478" y="1605497"/>
            <a:ext cx="589500" cy="9600"/>
          </a:xfrm>
          <a:prstGeom prst="straightConnector1">
            <a:avLst/>
          </a:prstGeom>
          <a:noFill/>
          <a:ln cap="flat" cmpd="sng" w="9525">
            <a:solidFill>
              <a:schemeClr val="dk2"/>
            </a:solidFill>
            <a:prstDash val="solid"/>
            <a:round/>
            <a:headEnd len="sm" w="sm" type="none"/>
            <a:tailEnd len="sm" w="sm" type="none"/>
          </a:ln>
        </p:spPr>
      </p:cxnSp>
      <p:cxnSp>
        <p:nvCxnSpPr>
          <p:cNvPr id="512" name="Google Shape;512;p13"/>
          <p:cNvCxnSpPr/>
          <p:nvPr/>
        </p:nvCxnSpPr>
        <p:spPr>
          <a:xfrm flipH="1">
            <a:off x="4532203" y="1615122"/>
            <a:ext cx="813000" cy="1002900"/>
          </a:xfrm>
          <a:prstGeom prst="straightConnector1">
            <a:avLst/>
          </a:prstGeom>
          <a:noFill/>
          <a:ln cap="flat" cmpd="sng" w="9525">
            <a:solidFill>
              <a:schemeClr val="dk2"/>
            </a:solidFill>
            <a:prstDash val="solid"/>
            <a:round/>
            <a:headEnd len="sm" w="sm" type="none"/>
            <a:tailEnd len="sm" w="sm" type="none"/>
          </a:ln>
        </p:spPr>
      </p:cxnSp>
      <p:cxnSp>
        <p:nvCxnSpPr>
          <p:cNvPr id="513" name="Google Shape;513;p13"/>
          <p:cNvCxnSpPr/>
          <p:nvPr/>
        </p:nvCxnSpPr>
        <p:spPr>
          <a:xfrm rot="10800000">
            <a:off x="5506600" y="2801350"/>
            <a:ext cx="1401300" cy="0"/>
          </a:xfrm>
          <a:prstGeom prst="straightConnector1">
            <a:avLst/>
          </a:prstGeom>
          <a:noFill/>
          <a:ln cap="flat" cmpd="sng" w="9525">
            <a:solidFill>
              <a:schemeClr val="dk2"/>
            </a:solidFill>
            <a:prstDash val="solid"/>
            <a:round/>
            <a:headEnd len="sm" w="sm" type="none"/>
            <a:tailEnd len="sm" w="sm" type="none"/>
          </a:ln>
        </p:spPr>
      </p:cxnSp>
      <p:cxnSp>
        <p:nvCxnSpPr>
          <p:cNvPr id="514" name="Google Shape;514;p13"/>
          <p:cNvCxnSpPr/>
          <p:nvPr/>
        </p:nvCxnSpPr>
        <p:spPr>
          <a:xfrm rot="10800000">
            <a:off x="5250403" y="4081483"/>
            <a:ext cx="683400" cy="0"/>
          </a:xfrm>
          <a:prstGeom prst="straightConnector1">
            <a:avLst/>
          </a:prstGeom>
          <a:noFill/>
          <a:ln cap="flat" cmpd="sng" w="9525">
            <a:solidFill>
              <a:schemeClr val="dk2"/>
            </a:solidFill>
            <a:prstDash val="solid"/>
            <a:round/>
            <a:headEnd len="sm" w="sm" type="none"/>
            <a:tailEnd len="sm" w="sm" type="none"/>
          </a:ln>
        </p:spPr>
      </p:cxnSp>
      <p:cxnSp>
        <p:nvCxnSpPr>
          <p:cNvPr id="515" name="Google Shape;515;p13"/>
          <p:cNvCxnSpPr/>
          <p:nvPr/>
        </p:nvCxnSpPr>
        <p:spPr>
          <a:xfrm>
            <a:off x="4662203" y="3602347"/>
            <a:ext cx="579900" cy="478500"/>
          </a:xfrm>
          <a:prstGeom prst="straightConnector1">
            <a:avLst/>
          </a:prstGeom>
          <a:noFill/>
          <a:ln cap="flat" cmpd="sng" w="9525">
            <a:solidFill>
              <a:schemeClr val="dk2"/>
            </a:solidFill>
            <a:prstDash val="solid"/>
            <a:round/>
            <a:headEnd len="sm" w="sm" type="none"/>
            <a:tailEnd len="sm" w="sm" type="none"/>
          </a:ln>
        </p:spPr>
      </p:cxnSp>
      <p:cxnSp>
        <p:nvCxnSpPr>
          <p:cNvPr id="516" name="Google Shape;516;p13"/>
          <p:cNvCxnSpPr/>
          <p:nvPr/>
        </p:nvCxnSpPr>
        <p:spPr>
          <a:xfrm>
            <a:off x="6895578" y="2679085"/>
            <a:ext cx="0" cy="243600"/>
          </a:xfrm>
          <a:prstGeom prst="straightConnector1">
            <a:avLst/>
          </a:prstGeom>
          <a:noFill/>
          <a:ln cap="flat" cmpd="sng" w="9525">
            <a:solidFill>
              <a:schemeClr val="dk2"/>
            </a:solidFill>
            <a:prstDash val="solid"/>
            <a:round/>
            <a:headEnd len="sm" w="sm" type="none"/>
            <a:tailEnd len="sm" w="sm" type="none"/>
          </a:ln>
        </p:spPr>
      </p:cxnSp>
      <p:cxnSp>
        <p:nvCxnSpPr>
          <p:cNvPr id="517" name="Google Shape;517;p13"/>
          <p:cNvCxnSpPr/>
          <p:nvPr/>
        </p:nvCxnSpPr>
        <p:spPr>
          <a:xfrm>
            <a:off x="5923978" y="1493310"/>
            <a:ext cx="0" cy="243600"/>
          </a:xfrm>
          <a:prstGeom prst="straightConnector1">
            <a:avLst/>
          </a:prstGeom>
          <a:noFill/>
          <a:ln cap="flat" cmpd="sng" w="9525">
            <a:solidFill>
              <a:schemeClr val="dk2"/>
            </a:solidFill>
            <a:prstDash val="solid"/>
            <a:round/>
            <a:headEnd len="sm" w="sm" type="none"/>
            <a:tailEnd len="sm" w="sm" type="none"/>
          </a:ln>
        </p:spPr>
      </p:cxnSp>
      <p:sp>
        <p:nvSpPr>
          <p:cNvPr id="518" name="Google Shape;518;p13"/>
          <p:cNvSpPr txBox="1"/>
          <p:nvPr/>
        </p:nvSpPr>
        <p:spPr>
          <a:xfrm>
            <a:off x="666095" y="4595877"/>
            <a:ext cx="842400" cy="22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999999"/>
                </a:solidFill>
                <a:latin typeface="Open Sans SemiBold"/>
                <a:ea typeface="Open Sans SemiBold"/>
                <a:cs typeface="Open Sans SemiBold"/>
                <a:sym typeface="Open Sans SemiBold"/>
              </a:rPr>
              <a:t>Origin Server</a:t>
            </a:r>
            <a:endParaRPr b="0" i="0" sz="800" u="none" cap="none" strike="noStrike">
              <a:solidFill>
                <a:srgbClr val="999999"/>
              </a:solidFill>
              <a:latin typeface="Open Sans SemiBold"/>
              <a:ea typeface="Open Sans SemiBold"/>
              <a:cs typeface="Open Sans SemiBold"/>
              <a:sym typeface="Open Sans SemiBold"/>
            </a:endParaRPr>
          </a:p>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999999"/>
                </a:solidFill>
                <a:latin typeface="Open Sans SemiBold"/>
                <a:ea typeface="Open Sans SemiBold"/>
                <a:cs typeface="Open Sans SemiBold"/>
                <a:sym typeface="Open Sans SemiBold"/>
              </a:rPr>
              <a:t>On-Prem</a:t>
            </a:r>
            <a:endParaRPr b="0" i="0" sz="800" u="none" cap="none" strike="noStrike">
              <a:solidFill>
                <a:srgbClr val="999999"/>
              </a:solidFill>
              <a:latin typeface="Open Sans SemiBold"/>
              <a:ea typeface="Open Sans SemiBold"/>
              <a:cs typeface="Open Sans SemiBold"/>
              <a:sym typeface="Open Sans SemiBold"/>
            </a:endParaRPr>
          </a:p>
        </p:txBody>
      </p:sp>
      <p:pic>
        <p:nvPicPr>
          <p:cNvPr id="519" name="Google Shape;519;p13"/>
          <p:cNvPicPr preferRelativeResize="0"/>
          <p:nvPr/>
        </p:nvPicPr>
        <p:blipFill rotWithShape="1">
          <a:blip r:embed="rId13">
            <a:alphaModFix/>
          </a:blip>
          <a:srcRect b="0" l="0" r="0" t="0"/>
          <a:stretch/>
        </p:blipFill>
        <p:spPr>
          <a:xfrm>
            <a:off x="810096" y="4231434"/>
            <a:ext cx="567034" cy="570433"/>
          </a:xfrm>
          <a:prstGeom prst="rect">
            <a:avLst/>
          </a:prstGeom>
          <a:noFill/>
          <a:ln>
            <a:noFill/>
          </a:ln>
        </p:spPr>
      </p:pic>
      <p:sp>
        <p:nvSpPr>
          <p:cNvPr id="520" name="Google Shape;520;p13"/>
          <p:cNvSpPr/>
          <p:nvPr/>
        </p:nvSpPr>
        <p:spPr>
          <a:xfrm rot="5400000">
            <a:off x="2571100" y="3743275"/>
            <a:ext cx="465300" cy="218100"/>
          </a:xfrm>
          <a:prstGeom prst="rightArrow">
            <a:avLst>
              <a:gd fmla="val 50000" name="adj1"/>
              <a:gd fmla="val 50000" name="adj2"/>
            </a:avLst>
          </a:prstGeom>
          <a:solidFill>
            <a:srgbClr val="8176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521" name="Google Shape;521;p13"/>
          <p:cNvSpPr txBox="1"/>
          <p:nvPr/>
        </p:nvSpPr>
        <p:spPr>
          <a:xfrm>
            <a:off x="1809095" y="4595877"/>
            <a:ext cx="842400" cy="22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999999"/>
                </a:solidFill>
                <a:latin typeface="Open Sans SemiBold"/>
                <a:ea typeface="Open Sans SemiBold"/>
                <a:cs typeface="Open Sans SemiBold"/>
                <a:sym typeface="Open Sans SemiBold"/>
              </a:rPr>
              <a:t>Origin Server</a:t>
            </a:r>
            <a:endParaRPr b="0" i="0" sz="800" u="none" cap="none" strike="noStrike">
              <a:solidFill>
                <a:srgbClr val="999999"/>
              </a:solidFill>
              <a:latin typeface="Open Sans SemiBold"/>
              <a:ea typeface="Open Sans SemiBold"/>
              <a:cs typeface="Open Sans SemiBold"/>
              <a:sym typeface="Open Sans SemiBold"/>
            </a:endParaRPr>
          </a:p>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999999"/>
                </a:solidFill>
                <a:latin typeface="Open Sans SemiBold"/>
                <a:ea typeface="Open Sans SemiBold"/>
                <a:cs typeface="Open Sans SemiBold"/>
                <a:sym typeface="Open Sans SemiBold"/>
              </a:rPr>
              <a:t>On-Prem</a:t>
            </a:r>
            <a:endParaRPr b="0" i="0" sz="800" u="none" cap="none" strike="noStrike">
              <a:solidFill>
                <a:srgbClr val="999999"/>
              </a:solidFill>
              <a:latin typeface="Open Sans SemiBold"/>
              <a:ea typeface="Open Sans SemiBold"/>
              <a:cs typeface="Open Sans SemiBold"/>
              <a:sym typeface="Open Sans SemiBold"/>
            </a:endParaRPr>
          </a:p>
        </p:txBody>
      </p:sp>
      <p:pic>
        <p:nvPicPr>
          <p:cNvPr id="522" name="Google Shape;522;p13"/>
          <p:cNvPicPr preferRelativeResize="0"/>
          <p:nvPr/>
        </p:nvPicPr>
        <p:blipFill rotWithShape="1">
          <a:blip r:embed="rId14">
            <a:alphaModFix/>
          </a:blip>
          <a:srcRect b="0" l="0" r="0" t="0"/>
          <a:stretch/>
        </p:blipFill>
        <p:spPr>
          <a:xfrm>
            <a:off x="1953096" y="4231434"/>
            <a:ext cx="567034" cy="570433"/>
          </a:xfrm>
          <a:prstGeom prst="rect">
            <a:avLst/>
          </a:prstGeom>
          <a:noFill/>
          <a:ln>
            <a:noFill/>
          </a:ln>
        </p:spPr>
      </p:pic>
      <p:sp>
        <p:nvSpPr>
          <p:cNvPr id="523" name="Google Shape;523;p13"/>
          <p:cNvSpPr txBox="1"/>
          <p:nvPr/>
        </p:nvSpPr>
        <p:spPr>
          <a:xfrm>
            <a:off x="2952095" y="4595877"/>
            <a:ext cx="842400" cy="22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999999"/>
                </a:solidFill>
                <a:latin typeface="Open Sans SemiBold"/>
                <a:ea typeface="Open Sans SemiBold"/>
                <a:cs typeface="Open Sans SemiBold"/>
                <a:sym typeface="Open Sans SemiBold"/>
              </a:rPr>
              <a:t>Origin Server</a:t>
            </a:r>
            <a:endParaRPr b="0" i="0" sz="800" u="none" cap="none" strike="noStrike">
              <a:solidFill>
                <a:srgbClr val="999999"/>
              </a:solidFill>
              <a:latin typeface="Open Sans SemiBold"/>
              <a:ea typeface="Open Sans SemiBold"/>
              <a:cs typeface="Open Sans SemiBold"/>
              <a:sym typeface="Open Sans SemiBold"/>
            </a:endParaRPr>
          </a:p>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999999"/>
                </a:solidFill>
                <a:latin typeface="Open Sans SemiBold"/>
                <a:ea typeface="Open Sans SemiBold"/>
                <a:cs typeface="Open Sans SemiBold"/>
                <a:sym typeface="Open Sans SemiBold"/>
              </a:rPr>
              <a:t>Public Cloud</a:t>
            </a:r>
            <a:endParaRPr b="0" i="0" sz="800" u="none" cap="none" strike="noStrike">
              <a:solidFill>
                <a:srgbClr val="999999"/>
              </a:solidFill>
              <a:latin typeface="Open Sans SemiBold"/>
              <a:ea typeface="Open Sans SemiBold"/>
              <a:cs typeface="Open Sans SemiBold"/>
              <a:sym typeface="Open Sans SemiBold"/>
            </a:endParaRPr>
          </a:p>
        </p:txBody>
      </p:sp>
      <p:pic>
        <p:nvPicPr>
          <p:cNvPr id="524" name="Google Shape;524;p13"/>
          <p:cNvPicPr preferRelativeResize="0"/>
          <p:nvPr/>
        </p:nvPicPr>
        <p:blipFill rotWithShape="1">
          <a:blip r:embed="rId14">
            <a:alphaModFix/>
          </a:blip>
          <a:srcRect b="0" l="0" r="0" t="0"/>
          <a:stretch/>
        </p:blipFill>
        <p:spPr>
          <a:xfrm>
            <a:off x="3064016" y="4231434"/>
            <a:ext cx="567034" cy="570433"/>
          </a:xfrm>
          <a:prstGeom prst="rect">
            <a:avLst/>
          </a:prstGeom>
          <a:noFill/>
          <a:ln>
            <a:noFill/>
          </a:ln>
        </p:spPr>
      </p:pic>
      <p:sp>
        <p:nvSpPr>
          <p:cNvPr id="525" name="Google Shape;525;p13"/>
          <p:cNvSpPr/>
          <p:nvPr/>
        </p:nvSpPr>
        <p:spPr>
          <a:xfrm>
            <a:off x="4890600" y="2698888"/>
            <a:ext cx="510600" cy="670200"/>
          </a:xfrm>
          <a:prstGeom prst="rect">
            <a:avLst/>
          </a:prstGeom>
          <a:solidFill>
            <a:srgbClr val="8E7C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13"/>
          <p:cNvSpPr txBox="1"/>
          <p:nvPr/>
        </p:nvSpPr>
        <p:spPr>
          <a:xfrm>
            <a:off x="3786774" y="3017325"/>
            <a:ext cx="579900" cy="2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Edge Compute</a:t>
            </a:r>
            <a:endParaRPr b="0" i="0" sz="1400" u="none" cap="none" strike="noStrike">
              <a:solidFill>
                <a:srgbClr val="000000"/>
              </a:solidFill>
              <a:latin typeface="Arial"/>
              <a:ea typeface="Arial"/>
              <a:cs typeface="Arial"/>
              <a:sym typeface="Arial"/>
            </a:endParaRPr>
          </a:p>
        </p:txBody>
      </p:sp>
      <p:sp>
        <p:nvSpPr>
          <p:cNvPr id="527" name="Google Shape;527;p13"/>
          <p:cNvSpPr txBox="1"/>
          <p:nvPr/>
        </p:nvSpPr>
        <p:spPr>
          <a:xfrm>
            <a:off x="3942701" y="4595875"/>
            <a:ext cx="1047600" cy="22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999999"/>
                </a:solidFill>
                <a:latin typeface="Open Sans SemiBold"/>
                <a:ea typeface="Open Sans SemiBold"/>
                <a:cs typeface="Open Sans SemiBold"/>
                <a:sym typeface="Open Sans SemiBold"/>
              </a:rPr>
              <a:t>Origin Server</a:t>
            </a:r>
            <a:endParaRPr b="0" i="0" sz="800" u="none" cap="none" strike="noStrike">
              <a:solidFill>
                <a:srgbClr val="999999"/>
              </a:solidFill>
              <a:latin typeface="Open Sans SemiBold"/>
              <a:ea typeface="Open Sans SemiBold"/>
              <a:cs typeface="Open Sans SemiBold"/>
              <a:sym typeface="Open Sans SemiBold"/>
            </a:endParaRPr>
          </a:p>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999999"/>
                </a:solidFill>
                <a:latin typeface="Open Sans SemiBold"/>
                <a:ea typeface="Open Sans SemiBold"/>
                <a:cs typeface="Open Sans SemiBold"/>
                <a:sym typeface="Open Sans SemiBold"/>
              </a:rPr>
              <a:t>Public Cloud</a:t>
            </a:r>
            <a:endParaRPr b="0" i="0" sz="800" u="none" cap="none" strike="noStrike">
              <a:solidFill>
                <a:srgbClr val="999999"/>
              </a:solidFill>
              <a:latin typeface="Open Sans SemiBold"/>
              <a:ea typeface="Open Sans SemiBold"/>
              <a:cs typeface="Open Sans SemiBold"/>
              <a:sym typeface="Open Sans SemiBold"/>
            </a:endParaRPr>
          </a:p>
        </p:txBody>
      </p:sp>
      <p:pic>
        <p:nvPicPr>
          <p:cNvPr id="528" name="Google Shape;528;p13"/>
          <p:cNvPicPr preferRelativeResize="0"/>
          <p:nvPr/>
        </p:nvPicPr>
        <p:blipFill rotWithShape="1">
          <a:blip r:embed="rId14">
            <a:alphaModFix/>
          </a:blip>
          <a:srcRect b="0" l="0" r="0" t="0"/>
          <a:stretch/>
        </p:blipFill>
        <p:spPr>
          <a:xfrm>
            <a:off x="4162896" y="4231434"/>
            <a:ext cx="567034" cy="570433"/>
          </a:xfrm>
          <a:prstGeom prst="rect">
            <a:avLst/>
          </a:prstGeom>
          <a:noFill/>
          <a:ln>
            <a:noFill/>
          </a:ln>
        </p:spPr>
      </p:pic>
      <p:pic>
        <p:nvPicPr>
          <p:cNvPr id="529" name="Google Shape;529;p13"/>
          <p:cNvPicPr preferRelativeResize="0"/>
          <p:nvPr/>
        </p:nvPicPr>
        <p:blipFill rotWithShape="1">
          <a:blip r:embed="rId15">
            <a:alphaModFix/>
          </a:blip>
          <a:srcRect b="0" l="0" r="0" t="0"/>
          <a:stretch/>
        </p:blipFill>
        <p:spPr>
          <a:xfrm>
            <a:off x="3949800" y="2834375"/>
            <a:ext cx="243895" cy="247500"/>
          </a:xfrm>
          <a:prstGeom prst="rect">
            <a:avLst/>
          </a:prstGeom>
          <a:noFill/>
          <a:ln>
            <a:noFill/>
          </a:ln>
        </p:spPr>
      </p:pic>
      <p:sp>
        <p:nvSpPr>
          <p:cNvPr id="530" name="Google Shape;530;p13"/>
          <p:cNvSpPr txBox="1"/>
          <p:nvPr/>
        </p:nvSpPr>
        <p:spPr>
          <a:xfrm>
            <a:off x="1666825" y="3987275"/>
            <a:ext cx="2241000" cy="31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666666"/>
                </a:solidFill>
                <a:latin typeface="Arial"/>
                <a:ea typeface="Arial"/>
                <a:cs typeface="Arial"/>
                <a:sym typeface="Arial"/>
              </a:rPr>
              <a:t>Load Balance Across Environments</a:t>
            </a:r>
            <a:endParaRPr b="0" i="0" sz="1000" u="none" cap="none" strike="noStrike">
              <a:solidFill>
                <a:srgbClr val="666666"/>
              </a:solidFill>
              <a:latin typeface="Arial"/>
              <a:ea typeface="Arial"/>
              <a:cs typeface="Arial"/>
              <a:sym typeface="Arial"/>
            </a:endParaRPr>
          </a:p>
        </p:txBody>
      </p:sp>
      <p:cxnSp>
        <p:nvCxnSpPr>
          <p:cNvPr id="531" name="Google Shape;531;p13"/>
          <p:cNvCxnSpPr>
            <a:stCxn id="519" idx="0"/>
            <a:endCxn id="530" idx="1"/>
          </p:cNvCxnSpPr>
          <p:nvPr/>
        </p:nvCxnSpPr>
        <p:spPr>
          <a:xfrm rot="-5400000">
            <a:off x="1336163" y="3900684"/>
            <a:ext cx="88200" cy="573300"/>
          </a:xfrm>
          <a:prstGeom prst="bentConnector2">
            <a:avLst/>
          </a:prstGeom>
          <a:noFill/>
          <a:ln cap="flat" cmpd="sng" w="9525">
            <a:solidFill>
              <a:schemeClr val="dk2"/>
            </a:solidFill>
            <a:prstDash val="solid"/>
            <a:round/>
            <a:headEnd len="sm" w="sm" type="none"/>
            <a:tailEnd len="sm" w="sm" type="none"/>
          </a:ln>
        </p:spPr>
      </p:cxnSp>
      <p:cxnSp>
        <p:nvCxnSpPr>
          <p:cNvPr id="532" name="Google Shape;532;p13"/>
          <p:cNvCxnSpPr>
            <a:stCxn id="530" idx="3"/>
            <a:endCxn id="528" idx="0"/>
          </p:cNvCxnSpPr>
          <p:nvPr/>
        </p:nvCxnSpPr>
        <p:spPr>
          <a:xfrm>
            <a:off x="3907825" y="4143275"/>
            <a:ext cx="538500" cy="88200"/>
          </a:xfrm>
          <a:prstGeom prst="bentConnector2">
            <a:avLst/>
          </a:prstGeom>
          <a:noFill/>
          <a:ln cap="flat" cmpd="sng" w="9525">
            <a:solidFill>
              <a:schemeClr val="dk2"/>
            </a:solidFill>
            <a:prstDash val="solid"/>
            <a:round/>
            <a:headEnd len="sm" w="sm" type="none"/>
            <a:tailEnd len="sm" w="sm" type="none"/>
          </a:ln>
        </p:spPr>
      </p:cxnSp>
      <p:sp>
        <p:nvSpPr>
          <p:cNvPr id="533" name="Google Shape;533;p13"/>
          <p:cNvSpPr txBox="1"/>
          <p:nvPr/>
        </p:nvSpPr>
        <p:spPr>
          <a:xfrm>
            <a:off x="4908178" y="3015060"/>
            <a:ext cx="511500" cy="2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00"/>
              <a:buFont typeface="Open Sans"/>
              <a:buNone/>
            </a:pPr>
            <a:r>
              <a:rPr b="0" i="0" lang="en-GB" sz="700" u="none" cap="none" strike="noStrike">
                <a:solidFill>
                  <a:schemeClr val="lt1"/>
                </a:solidFill>
                <a:latin typeface="Open Sans"/>
                <a:ea typeface="Open Sans"/>
                <a:cs typeface="Open Sans"/>
                <a:sym typeface="Open Sans"/>
              </a:rPr>
              <a:t>Smart Routing</a:t>
            </a:r>
            <a:endParaRPr b="0" i="0" sz="1400" u="none" cap="none" strike="noStrike">
              <a:solidFill>
                <a:srgbClr val="000000"/>
              </a:solidFill>
              <a:latin typeface="Arial"/>
              <a:ea typeface="Arial"/>
              <a:cs typeface="Arial"/>
              <a:sym typeface="Arial"/>
            </a:endParaRPr>
          </a:p>
        </p:txBody>
      </p:sp>
      <p:pic>
        <p:nvPicPr>
          <p:cNvPr id="534" name="Google Shape;534;p13"/>
          <p:cNvPicPr preferRelativeResize="0"/>
          <p:nvPr/>
        </p:nvPicPr>
        <p:blipFill rotWithShape="1">
          <a:blip r:embed="rId16">
            <a:alphaModFix/>
          </a:blip>
          <a:srcRect b="0" l="0" r="0" t="0"/>
          <a:stretch/>
        </p:blipFill>
        <p:spPr>
          <a:xfrm>
            <a:off x="4967557" y="2782864"/>
            <a:ext cx="355725" cy="355725"/>
          </a:xfrm>
          <a:prstGeom prst="rect">
            <a:avLst/>
          </a:prstGeom>
          <a:noFill/>
          <a:ln>
            <a:noFill/>
          </a:ln>
        </p:spPr>
      </p:pic>
      <p:sp>
        <p:nvSpPr>
          <p:cNvPr id="535" name="Google Shape;535;p13"/>
          <p:cNvSpPr txBox="1"/>
          <p:nvPr>
            <p:ph idx="4294967295" type="title"/>
          </p:nvPr>
        </p:nvSpPr>
        <p:spPr>
          <a:xfrm>
            <a:off x="381000" y="304800"/>
            <a:ext cx="8665500" cy="682500"/>
          </a:xfrm>
          <a:prstGeom prst="rect">
            <a:avLst/>
          </a:prstGeom>
          <a:noFill/>
          <a:ln>
            <a:noFill/>
          </a:ln>
        </p:spPr>
        <p:txBody>
          <a:bodyPr anchorCtr="0" anchor="ctr" bIns="127000" lIns="127000" spcFirstLastPara="1" rIns="127000" wrap="square" tIns="127000">
            <a:noAutofit/>
          </a:bodyPr>
          <a:lstStyle/>
          <a:p>
            <a:pPr indent="0" lvl="0" marL="0" marR="0" rtl="0" algn="l">
              <a:lnSpc>
                <a:spcPct val="100000"/>
              </a:lnSpc>
              <a:spcBef>
                <a:spcPts val="0"/>
              </a:spcBef>
              <a:spcAft>
                <a:spcPts val="0"/>
              </a:spcAft>
              <a:buClr>
                <a:schemeClr val="accent1"/>
              </a:buClr>
              <a:buSzPts val="750"/>
              <a:buFont typeface="Open Sans Light"/>
              <a:buNone/>
            </a:pPr>
            <a:r>
              <a:rPr b="1" lang="en-GB" sz="3000">
                <a:latin typeface="Open Sans"/>
                <a:ea typeface="Open Sans"/>
                <a:cs typeface="Open Sans"/>
                <a:sym typeface="Open Sans"/>
              </a:rPr>
              <a:t>Cloudflare’s modern architecture enables efficient devops practices</a:t>
            </a:r>
            <a:endParaRPr b="1" sz="30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14"/>
          <p:cNvSpPr txBox="1"/>
          <p:nvPr>
            <p:ph type="title"/>
          </p:nvPr>
        </p:nvSpPr>
        <p:spPr>
          <a:xfrm>
            <a:off x="239300" y="858900"/>
            <a:ext cx="8665500" cy="35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900"/>
              <a:buNone/>
            </a:pPr>
            <a:r>
              <a:rPr lang="en-GB"/>
              <a:t>Different Layers</a:t>
            </a:r>
            <a:endParaRPr/>
          </a:p>
        </p:txBody>
      </p:sp>
      <p:sp>
        <p:nvSpPr>
          <p:cNvPr id="541" name="Google Shape;541;p14"/>
          <p:cNvSpPr/>
          <p:nvPr/>
        </p:nvSpPr>
        <p:spPr>
          <a:xfrm>
            <a:off x="4031121" y="2696258"/>
            <a:ext cx="2014200" cy="316500"/>
          </a:xfrm>
          <a:prstGeom prst="rect">
            <a:avLst/>
          </a:prstGeom>
          <a:solidFill>
            <a:srgbClr val="62A4DB"/>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FFFFFF"/>
              </a:solidFill>
              <a:latin typeface="Inter"/>
              <a:ea typeface="Inter"/>
              <a:cs typeface="Inter"/>
              <a:sym typeface="Inter"/>
            </a:endParaRPr>
          </a:p>
        </p:txBody>
      </p:sp>
      <p:sp>
        <p:nvSpPr>
          <p:cNvPr id="542" name="Google Shape;542;p14"/>
          <p:cNvSpPr/>
          <p:nvPr/>
        </p:nvSpPr>
        <p:spPr>
          <a:xfrm>
            <a:off x="4031121" y="3107036"/>
            <a:ext cx="2014200" cy="317400"/>
          </a:xfrm>
          <a:prstGeom prst="rect">
            <a:avLst/>
          </a:prstGeom>
          <a:solidFill>
            <a:srgbClr val="76C4E2"/>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FFFFFF"/>
              </a:solidFill>
              <a:latin typeface="Inter"/>
              <a:ea typeface="Inter"/>
              <a:cs typeface="Inter"/>
              <a:sym typeface="Inter"/>
            </a:endParaRPr>
          </a:p>
        </p:txBody>
      </p:sp>
      <p:sp>
        <p:nvSpPr>
          <p:cNvPr id="543" name="Google Shape;543;p14"/>
          <p:cNvSpPr/>
          <p:nvPr/>
        </p:nvSpPr>
        <p:spPr>
          <a:xfrm>
            <a:off x="4031116" y="1456744"/>
            <a:ext cx="2014200" cy="315900"/>
          </a:xfrm>
          <a:prstGeom prst="rect">
            <a:avLst/>
          </a:prstGeom>
          <a:solidFill>
            <a:srgbClr val="8176B5"/>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FFFFFF"/>
              </a:solidFill>
              <a:latin typeface="Inter"/>
              <a:ea typeface="Inter"/>
              <a:cs typeface="Inter"/>
              <a:sym typeface="Inter"/>
            </a:endParaRPr>
          </a:p>
        </p:txBody>
      </p:sp>
      <p:sp>
        <p:nvSpPr>
          <p:cNvPr id="544" name="Google Shape;544;p14"/>
          <p:cNvSpPr txBox="1"/>
          <p:nvPr/>
        </p:nvSpPr>
        <p:spPr>
          <a:xfrm>
            <a:off x="4356381" y="1529017"/>
            <a:ext cx="1137600" cy="167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D6FFFF"/>
              </a:buClr>
              <a:buSzPts val="900"/>
              <a:buFont typeface="Arial"/>
              <a:buNone/>
            </a:pPr>
            <a:r>
              <a:rPr b="0" i="0" lang="en-GB" sz="1000" u="none" cap="none" strike="noStrike">
                <a:solidFill>
                  <a:srgbClr val="FFFFFF"/>
                </a:solidFill>
                <a:latin typeface="Inter"/>
                <a:ea typeface="Inter"/>
                <a:cs typeface="Inter"/>
                <a:sym typeface="Inter"/>
              </a:rPr>
              <a:t>Application Layer</a:t>
            </a:r>
            <a:endParaRPr b="0" i="0" sz="1000" u="none" cap="none" strike="noStrike">
              <a:solidFill>
                <a:srgbClr val="FFFFFF"/>
              </a:solidFill>
              <a:latin typeface="Inter"/>
              <a:ea typeface="Inter"/>
              <a:cs typeface="Inter"/>
              <a:sym typeface="Inter"/>
            </a:endParaRPr>
          </a:p>
        </p:txBody>
      </p:sp>
      <p:sp>
        <p:nvSpPr>
          <p:cNvPr id="545" name="Google Shape;545;p14"/>
          <p:cNvSpPr txBox="1"/>
          <p:nvPr/>
        </p:nvSpPr>
        <p:spPr>
          <a:xfrm>
            <a:off x="4146713" y="1499637"/>
            <a:ext cx="196800" cy="2307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D6FFFF"/>
              </a:buClr>
              <a:buSzPts val="1400"/>
              <a:buFont typeface="Arial"/>
              <a:buNone/>
            </a:pPr>
            <a:r>
              <a:rPr b="0" i="0" lang="en-GB" sz="1000" u="none" cap="none" strike="noStrike">
                <a:solidFill>
                  <a:srgbClr val="FFFFFF"/>
                </a:solidFill>
                <a:latin typeface="Inter"/>
                <a:ea typeface="Inter"/>
                <a:cs typeface="Inter"/>
                <a:sym typeface="Inter"/>
              </a:rPr>
              <a:t>7</a:t>
            </a:r>
            <a:endParaRPr b="0" i="0" sz="1000" u="none" cap="none" strike="noStrike">
              <a:solidFill>
                <a:srgbClr val="FFFFFF"/>
              </a:solidFill>
              <a:latin typeface="Inter"/>
              <a:ea typeface="Inter"/>
              <a:cs typeface="Inter"/>
              <a:sym typeface="Inter"/>
            </a:endParaRPr>
          </a:p>
        </p:txBody>
      </p:sp>
      <p:grpSp>
        <p:nvGrpSpPr>
          <p:cNvPr id="546" name="Google Shape;546;p14"/>
          <p:cNvGrpSpPr/>
          <p:nvPr/>
        </p:nvGrpSpPr>
        <p:grpSpPr>
          <a:xfrm>
            <a:off x="4031327" y="2697276"/>
            <a:ext cx="2014176" cy="315914"/>
            <a:chOff x="3523406" y="2319268"/>
            <a:chExt cx="2723700" cy="427200"/>
          </a:xfrm>
        </p:grpSpPr>
        <p:sp>
          <p:nvSpPr>
            <p:cNvPr id="547" name="Google Shape;547;p14"/>
            <p:cNvSpPr/>
            <p:nvPr/>
          </p:nvSpPr>
          <p:spPr>
            <a:xfrm>
              <a:off x="3523406" y="2319268"/>
              <a:ext cx="2723700" cy="427200"/>
            </a:xfrm>
            <a:prstGeom prst="rect">
              <a:avLst/>
            </a:prstGeom>
            <a:solidFill>
              <a:srgbClr val="62A4DB"/>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FFFFFF"/>
                </a:solidFill>
                <a:latin typeface="Inter"/>
                <a:ea typeface="Inter"/>
                <a:cs typeface="Inter"/>
                <a:sym typeface="Inter"/>
              </a:endParaRPr>
            </a:p>
          </p:txBody>
        </p:sp>
        <p:sp>
          <p:nvSpPr>
            <p:cNvPr id="548" name="Google Shape;548;p14"/>
            <p:cNvSpPr txBox="1"/>
            <p:nvPr/>
          </p:nvSpPr>
          <p:spPr>
            <a:xfrm>
              <a:off x="3963265" y="2420017"/>
              <a:ext cx="1843500" cy="225900"/>
            </a:xfrm>
            <a:prstGeom prst="rect">
              <a:avLst/>
            </a:prstGeom>
            <a:solidFill>
              <a:srgbClr val="62A4DB"/>
            </a:solid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D6FFFF"/>
                </a:buClr>
                <a:buSzPts val="900"/>
                <a:buFont typeface="Arial"/>
                <a:buNone/>
              </a:pPr>
              <a:r>
                <a:rPr b="0" i="0" lang="en-GB" sz="1000" u="none" cap="none" strike="noStrike">
                  <a:solidFill>
                    <a:srgbClr val="FFFFFF"/>
                  </a:solidFill>
                  <a:latin typeface="Inter"/>
                  <a:ea typeface="Inter"/>
                  <a:cs typeface="Inter"/>
                  <a:sym typeface="Inter"/>
                </a:rPr>
                <a:t>Transport Layer</a:t>
              </a:r>
              <a:endParaRPr b="0" i="0" sz="1000" u="none" cap="none" strike="noStrike">
                <a:solidFill>
                  <a:srgbClr val="FFFFFF"/>
                </a:solidFill>
                <a:latin typeface="Inter"/>
                <a:ea typeface="Inter"/>
                <a:cs typeface="Inter"/>
                <a:sym typeface="Inter"/>
              </a:endParaRPr>
            </a:p>
          </p:txBody>
        </p:sp>
      </p:grpSp>
      <p:sp>
        <p:nvSpPr>
          <p:cNvPr id="549" name="Google Shape;549;p14"/>
          <p:cNvSpPr/>
          <p:nvPr/>
        </p:nvSpPr>
        <p:spPr>
          <a:xfrm>
            <a:off x="4031162" y="2274112"/>
            <a:ext cx="2014200" cy="315900"/>
          </a:xfrm>
          <a:prstGeom prst="rect">
            <a:avLst/>
          </a:prstGeom>
          <a:solidFill>
            <a:srgbClr val="4F8CC8"/>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FFFFFF"/>
              </a:solidFill>
              <a:latin typeface="Inter"/>
              <a:ea typeface="Inter"/>
              <a:cs typeface="Inter"/>
              <a:sym typeface="Inter"/>
            </a:endParaRPr>
          </a:p>
        </p:txBody>
      </p:sp>
      <p:sp>
        <p:nvSpPr>
          <p:cNvPr id="550" name="Google Shape;550;p14"/>
          <p:cNvSpPr txBox="1"/>
          <p:nvPr/>
        </p:nvSpPr>
        <p:spPr>
          <a:xfrm>
            <a:off x="4356412" y="2350624"/>
            <a:ext cx="1363200" cy="167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900"/>
              <a:buFont typeface="Arial"/>
              <a:buNone/>
            </a:pPr>
            <a:r>
              <a:rPr b="0" i="0" lang="en-GB" sz="1000" u="none" cap="none" strike="noStrike">
                <a:solidFill>
                  <a:srgbClr val="FFFFFF"/>
                </a:solidFill>
                <a:latin typeface="Inter"/>
                <a:ea typeface="Inter"/>
                <a:cs typeface="Inter"/>
                <a:sym typeface="Inter"/>
              </a:rPr>
              <a:t>Session Layer</a:t>
            </a:r>
            <a:endParaRPr b="0" i="0" sz="1000" u="none" cap="none" strike="noStrike">
              <a:solidFill>
                <a:srgbClr val="FFFFFF"/>
              </a:solidFill>
              <a:latin typeface="Inter"/>
              <a:ea typeface="Inter"/>
              <a:cs typeface="Inter"/>
              <a:sym typeface="Inter"/>
            </a:endParaRPr>
          </a:p>
        </p:txBody>
      </p:sp>
      <p:sp>
        <p:nvSpPr>
          <p:cNvPr id="551" name="Google Shape;551;p14"/>
          <p:cNvSpPr txBox="1"/>
          <p:nvPr/>
        </p:nvSpPr>
        <p:spPr>
          <a:xfrm>
            <a:off x="4146759" y="2317005"/>
            <a:ext cx="196800" cy="2307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1400"/>
              <a:buFont typeface="Arial"/>
              <a:buNone/>
            </a:pPr>
            <a:r>
              <a:rPr b="0" i="0" lang="en-GB" sz="1000" u="none" cap="none" strike="noStrike">
                <a:solidFill>
                  <a:srgbClr val="FFFFFF"/>
                </a:solidFill>
                <a:latin typeface="Inter"/>
                <a:ea typeface="Inter"/>
                <a:cs typeface="Inter"/>
                <a:sym typeface="Inter"/>
              </a:rPr>
              <a:t>5</a:t>
            </a:r>
            <a:endParaRPr b="0" i="0" sz="1000" u="none" cap="none" strike="noStrike">
              <a:solidFill>
                <a:srgbClr val="FFFFFF"/>
              </a:solidFill>
              <a:latin typeface="Inter"/>
              <a:ea typeface="Inter"/>
              <a:cs typeface="Inter"/>
              <a:sym typeface="Inter"/>
            </a:endParaRPr>
          </a:p>
        </p:txBody>
      </p:sp>
      <p:sp>
        <p:nvSpPr>
          <p:cNvPr id="552" name="Google Shape;552;p14"/>
          <p:cNvSpPr/>
          <p:nvPr/>
        </p:nvSpPr>
        <p:spPr>
          <a:xfrm>
            <a:off x="4031116" y="3524070"/>
            <a:ext cx="2014200" cy="315900"/>
          </a:xfrm>
          <a:prstGeom prst="rect">
            <a:avLst/>
          </a:prstGeom>
          <a:solidFill>
            <a:srgbClr val="C3D7ED"/>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000000"/>
              </a:solidFill>
              <a:latin typeface="Inter"/>
              <a:ea typeface="Inter"/>
              <a:cs typeface="Inter"/>
              <a:sym typeface="Inter"/>
            </a:endParaRPr>
          </a:p>
        </p:txBody>
      </p:sp>
      <p:sp>
        <p:nvSpPr>
          <p:cNvPr id="553" name="Google Shape;553;p14"/>
          <p:cNvSpPr txBox="1"/>
          <p:nvPr/>
        </p:nvSpPr>
        <p:spPr>
          <a:xfrm>
            <a:off x="4356365" y="3598569"/>
            <a:ext cx="1363200" cy="167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900"/>
              <a:buFont typeface="Arial"/>
              <a:buNone/>
            </a:pPr>
            <a:r>
              <a:rPr b="0" i="0" lang="en-GB" sz="1000" u="none" cap="none" strike="noStrike">
                <a:solidFill>
                  <a:srgbClr val="000000"/>
                </a:solidFill>
                <a:latin typeface="Inter"/>
                <a:ea typeface="Inter"/>
                <a:cs typeface="Inter"/>
                <a:sym typeface="Inter"/>
              </a:rPr>
              <a:t>Data Link Layer</a:t>
            </a:r>
            <a:endParaRPr b="0" i="0" sz="1000" u="none" cap="none" strike="noStrike">
              <a:solidFill>
                <a:srgbClr val="000000"/>
              </a:solidFill>
              <a:latin typeface="Inter"/>
              <a:ea typeface="Inter"/>
              <a:cs typeface="Inter"/>
              <a:sym typeface="Inter"/>
            </a:endParaRPr>
          </a:p>
        </p:txBody>
      </p:sp>
      <p:sp>
        <p:nvSpPr>
          <p:cNvPr id="554" name="Google Shape;554;p14"/>
          <p:cNvSpPr txBox="1"/>
          <p:nvPr/>
        </p:nvSpPr>
        <p:spPr>
          <a:xfrm>
            <a:off x="4146747" y="3566963"/>
            <a:ext cx="197100" cy="2304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1400"/>
              <a:buFont typeface="Arial"/>
              <a:buNone/>
            </a:pPr>
            <a:r>
              <a:rPr b="0" i="0" lang="en-GB" sz="1000" u="none" cap="none" strike="noStrike">
                <a:solidFill>
                  <a:srgbClr val="000000"/>
                </a:solidFill>
                <a:latin typeface="Inter"/>
                <a:ea typeface="Inter"/>
                <a:cs typeface="Inter"/>
                <a:sym typeface="Inter"/>
              </a:rPr>
              <a:t>2</a:t>
            </a:r>
            <a:endParaRPr b="0" i="0" sz="1000" u="none" cap="none" strike="noStrike">
              <a:solidFill>
                <a:srgbClr val="000000"/>
              </a:solidFill>
              <a:latin typeface="Inter"/>
              <a:ea typeface="Inter"/>
              <a:cs typeface="Inter"/>
              <a:sym typeface="Inter"/>
            </a:endParaRPr>
          </a:p>
        </p:txBody>
      </p:sp>
      <p:sp>
        <p:nvSpPr>
          <p:cNvPr id="555" name="Google Shape;555;p14"/>
          <p:cNvSpPr/>
          <p:nvPr/>
        </p:nvSpPr>
        <p:spPr>
          <a:xfrm>
            <a:off x="4031121" y="3937539"/>
            <a:ext cx="2014200" cy="315900"/>
          </a:xfrm>
          <a:prstGeom prst="rect">
            <a:avLst/>
          </a:prstGeom>
          <a:solidFill>
            <a:srgbClr val="C3D7ED"/>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000000"/>
              </a:solidFill>
              <a:latin typeface="Inter"/>
              <a:ea typeface="Inter"/>
              <a:cs typeface="Inter"/>
              <a:sym typeface="Inter"/>
            </a:endParaRPr>
          </a:p>
        </p:txBody>
      </p:sp>
      <p:sp>
        <p:nvSpPr>
          <p:cNvPr id="556" name="Google Shape;556;p14"/>
          <p:cNvSpPr txBox="1"/>
          <p:nvPr/>
        </p:nvSpPr>
        <p:spPr>
          <a:xfrm>
            <a:off x="4356365" y="4012034"/>
            <a:ext cx="1363200" cy="167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900"/>
              <a:buFont typeface="Arial"/>
              <a:buNone/>
            </a:pPr>
            <a:r>
              <a:rPr b="0" i="0" lang="en-GB" sz="1000" u="none" cap="none" strike="noStrike">
                <a:solidFill>
                  <a:srgbClr val="000000"/>
                </a:solidFill>
                <a:latin typeface="Inter"/>
                <a:ea typeface="Inter"/>
                <a:cs typeface="Inter"/>
                <a:sym typeface="Inter"/>
              </a:rPr>
              <a:t>Physical Layer</a:t>
            </a:r>
            <a:endParaRPr b="0" i="0" sz="1000" u="none" cap="none" strike="noStrike">
              <a:solidFill>
                <a:srgbClr val="000000"/>
              </a:solidFill>
              <a:latin typeface="Inter"/>
              <a:ea typeface="Inter"/>
              <a:cs typeface="Inter"/>
              <a:sym typeface="Inter"/>
            </a:endParaRPr>
          </a:p>
        </p:txBody>
      </p:sp>
      <p:sp>
        <p:nvSpPr>
          <p:cNvPr id="557" name="Google Shape;557;p14"/>
          <p:cNvSpPr txBox="1"/>
          <p:nvPr/>
        </p:nvSpPr>
        <p:spPr>
          <a:xfrm>
            <a:off x="4146747" y="3980428"/>
            <a:ext cx="197100" cy="2304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1400"/>
              <a:buFont typeface="Arial"/>
              <a:buNone/>
            </a:pPr>
            <a:r>
              <a:rPr b="0" i="0" lang="en-GB" sz="1000" u="none" cap="none" strike="noStrike">
                <a:solidFill>
                  <a:srgbClr val="000000"/>
                </a:solidFill>
                <a:latin typeface="Inter"/>
                <a:ea typeface="Inter"/>
                <a:cs typeface="Inter"/>
                <a:sym typeface="Inter"/>
              </a:rPr>
              <a:t>1</a:t>
            </a:r>
            <a:endParaRPr b="0" i="0" sz="1000" u="none" cap="none" strike="noStrike">
              <a:solidFill>
                <a:srgbClr val="000000"/>
              </a:solidFill>
              <a:latin typeface="Inter"/>
              <a:ea typeface="Inter"/>
              <a:cs typeface="Inter"/>
              <a:sym typeface="Inter"/>
            </a:endParaRPr>
          </a:p>
        </p:txBody>
      </p:sp>
      <p:sp>
        <p:nvSpPr>
          <p:cNvPr id="558" name="Google Shape;558;p14"/>
          <p:cNvSpPr/>
          <p:nvPr/>
        </p:nvSpPr>
        <p:spPr>
          <a:xfrm>
            <a:off x="4031116" y="1851162"/>
            <a:ext cx="2014200" cy="315900"/>
          </a:xfrm>
          <a:prstGeom prst="rect">
            <a:avLst/>
          </a:prstGeom>
          <a:solidFill>
            <a:srgbClr val="6084D3"/>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FFFFFF"/>
              </a:solidFill>
              <a:latin typeface="Inter"/>
              <a:ea typeface="Inter"/>
              <a:cs typeface="Inter"/>
              <a:sym typeface="Inter"/>
            </a:endParaRPr>
          </a:p>
        </p:txBody>
      </p:sp>
      <p:sp>
        <p:nvSpPr>
          <p:cNvPr id="559" name="Google Shape;559;p14"/>
          <p:cNvSpPr txBox="1"/>
          <p:nvPr/>
        </p:nvSpPr>
        <p:spPr>
          <a:xfrm>
            <a:off x="4356374" y="1939825"/>
            <a:ext cx="1418100" cy="167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D6FFFF"/>
              </a:buClr>
              <a:buSzPts val="900"/>
              <a:buFont typeface="Arial"/>
              <a:buNone/>
            </a:pPr>
            <a:r>
              <a:rPr b="0" i="0" lang="en-GB" sz="1000" u="none" cap="none" strike="noStrike">
                <a:solidFill>
                  <a:srgbClr val="FFFFFF"/>
                </a:solidFill>
                <a:latin typeface="Inter"/>
                <a:ea typeface="Inter"/>
                <a:cs typeface="Inter"/>
                <a:sym typeface="Inter"/>
              </a:rPr>
              <a:t>Presentation Layer</a:t>
            </a:r>
            <a:endParaRPr b="0" i="0" sz="1000" u="none" cap="none" strike="noStrike">
              <a:solidFill>
                <a:srgbClr val="FFFFFF"/>
              </a:solidFill>
              <a:latin typeface="Inter"/>
              <a:ea typeface="Inter"/>
              <a:cs typeface="Inter"/>
              <a:sym typeface="Inter"/>
            </a:endParaRPr>
          </a:p>
        </p:txBody>
      </p:sp>
      <p:sp>
        <p:nvSpPr>
          <p:cNvPr id="560" name="Google Shape;560;p14"/>
          <p:cNvSpPr txBox="1"/>
          <p:nvPr/>
        </p:nvSpPr>
        <p:spPr>
          <a:xfrm>
            <a:off x="4146713" y="1894055"/>
            <a:ext cx="196800" cy="2307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D6FFFF"/>
              </a:buClr>
              <a:buSzPts val="1400"/>
              <a:buFont typeface="Arial"/>
              <a:buNone/>
            </a:pPr>
            <a:r>
              <a:rPr b="0" i="0" lang="en-GB" sz="1000" u="none" cap="none" strike="noStrike">
                <a:solidFill>
                  <a:srgbClr val="FFFFFF"/>
                </a:solidFill>
                <a:latin typeface="Inter"/>
                <a:ea typeface="Inter"/>
                <a:cs typeface="Inter"/>
                <a:sym typeface="Inter"/>
              </a:rPr>
              <a:t>6</a:t>
            </a:r>
            <a:endParaRPr b="0" i="0" sz="1000" u="none" cap="none" strike="noStrike">
              <a:solidFill>
                <a:srgbClr val="FFFFFF"/>
              </a:solidFill>
              <a:latin typeface="Inter"/>
              <a:ea typeface="Inter"/>
              <a:cs typeface="Inter"/>
              <a:sym typeface="Inter"/>
            </a:endParaRPr>
          </a:p>
        </p:txBody>
      </p:sp>
      <p:grpSp>
        <p:nvGrpSpPr>
          <p:cNvPr id="561" name="Google Shape;561;p14"/>
          <p:cNvGrpSpPr/>
          <p:nvPr/>
        </p:nvGrpSpPr>
        <p:grpSpPr>
          <a:xfrm>
            <a:off x="4031327" y="3107178"/>
            <a:ext cx="2014176" cy="315914"/>
            <a:chOff x="3523406" y="2319268"/>
            <a:chExt cx="2723700" cy="427200"/>
          </a:xfrm>
        </p:grpSpPr>
        <p:sp>
          <p:nvSpPr>
            <p:cNvPr id="562" name="Google Shape;562;p14"/>
            <p:cNvSpPr/>
            <p:nvPr/>
          </p:nvSpPr>
          <p:spPr>
            <a:xfrm>
              <a:off x="3523406" y="2319268"/>
              <a:ext cx="2723700" cy="427200"/>
            </a:xfrm>
            <a:prstGeom prst="rect">
              <a:avLst/>
            </a:prstGeom>
            <a:solidFill>
              <a:srgbClr val="76C4E2"/>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FFFFFF"/>
                </a:solidFill>
                <a:latin typeface="Inter"/>
                <a:ea typeface="Inter"/>
                <a:cs typeface="Inter"/>
                <a:sym typeface="Inter"/>
              </a:endParaRPr>
            </a:p>
          </p:txBody>
        </p:sp>
        <p:sp>
          <p:nvSpPr>
            <p:cNvPr id="563" name="Google Shape;563;p14"/>
            <p:cNvSpPr txBox="1"/>
            <p:nvPr/>
          </p:nvSpPr>
          <p:spPr>
            <a:xfrm>
              <a:off x="3963265" y="2420017"/>
              <a:ext cx="1843500" cy="225900"/>
            </a:xfrm>
            <a:prstGeom prst="rect">
              <a:avLst/>
            </a:prstGeom>
            <a:solidFill>
              <a:srgbClr val="76C4E2"/>
            </a:solid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D6FFFF"/>
                </a:buClr>
                <a:buSzPts val="900"/>
                <a:buFont typeface="Arial"/>
                <a:buNone/>
              </a:pPr>
              <a:r>
                <a:rPr b="0" i="0" lang="en-GB" sz="1000" u="none" cap="none" strike="noStrike">
                  <a:solidFill>
                    <a:srgbClr val="FFFFFF"/>
                  </a:solidFill>
                  <a:latin typeface="Inter"/>
                  <a:ea typeface="Inter"/>
                  <a:cs typeface="Inter"/>
                  <a:sym typeface="Inter"/>
                </a:rPr>
                <a:t>Network Layer</a:t>
              </a:r>
              <a:endParaRPr b="0" i="0" sz="1000" u="none" cap="none" strike="noStrike">
                <a:solidFill>
                  <a:srgbClr val="FFFFFF"/>
                </a:solidFill>
                <a:latin typeface="Inter"/>
                <a:ea typeface="Inter"/>
                <a:cs typeface="Inter"/>
                <a:sym typeface="Inter"/>
              </a:endParaRPr>
            </a:p>
          </p:txBody>
        </p:sp>
      </p:grpSp>
      <p:sp>
        <p:nvSpPr>
          <p:cNvPr id="564" name="Google Shape;564;p14"/>
          <p:cNvSpPr txBox="1"/>
          <p:nvPr/>
        </p:nvSpPr>
        <p:spPr>
          <a:xfrm>
            <a:off x="4356365" y="2771866"/>
            <a:ext cx="1363200" cy="167100"/>
          </a:xfrm>
          <a:prstGeom prst="rect">
            <a:avLst/>
          </a:prstGeom>
          <a:solidFill>
            <a:srgbClr val="62A4DB"/>
          </a:solid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900"/>
              <a:buFont typeface="Arial"/>
              <a:buNone/>
            </a:pPr>
            <a:r>
              <a:rPr b="0" i="0" lang="en-GB" sz="1000" u="none" cap="none" strike="noStrike">
                <a:solidFill>
                  <a:srgbClr val="FFFFFF"/>
                </a:solidFill>
                <a:latin typeface="Inter"/>
                <a:ea typeface="Inter"/>
                <a:cs typeface="Inter"/>
                <a:sym typeface="Inter"/>
              </a:rPr>
              <a:t>Transport Layer</a:t>
            </a:r>
            <a:endParaRPr b="0" i="0" sz="1000" u="none" cap="none" strike="noStrike">
              <a:solidFill>
                <a:srgbClr val="FFFFFF"/>
              </a:solidFill>
              <a:latin typeface="Inter"/>
              <a:ea typeface="Inter"/>
              <a:cs typeface="Inter"/>
              <a:sym typeface="Inter"/>
            </a:endParaRPr>
          </a:p>
        </p:txBody>
      </p:sp>
      <p:sp>
        <p:nvSpPr>
          <p:cNvPr id="565" name="Google Shape;565;p14"/>
          <p:cNvSpPr txBox="1"/>
          <p:nvPr/>
        </p:nvSpPr>
        <p:spPr>
          <a:xfrm>
            <a:off x="4146713" y="2738246"/>
            <a:ext cx="196800" cy="230700"/>
          </a:xfrm>
          <a:prstGeom prst="rect">
            <a:avLst/>
          </a:prstGeom>
          <a:solidFill>
            <a:srgbClr val="62A4DB"/>
          </a:solid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1400"/>
              <a:buFont typeface="Arial"/>
              <a:buNone/>
            </a:pPr>
            <a:r>
              <a:rPr b="0" i="0" lang="en-GB" sz="1000" u="none" cap="none" strike="noStrike">
                <a:solidFill>
                  <a:srgbClr val="FFFFFF"/>
                </a:solidFill>
                <a:latin typeface="Inter"/>
                <a:ea typeface="Inter"/>
                <a:cs typeface="Inter"/>
                <a:sym typeface="Inter"/>
              </a:rPr>
              <a:t>4</a:t>
            </a:r>
            <a:endParaRPr b="0" i="0" sz="1000" u="none" cap="none" strike="noStrike">
              <a:solidFill>
                <a:srgbClr val="FFFFFF"/>
              </a:solidFill>
              <a:latin typeface="Inter"/>
              <a:ea typeface="Inter"/>
              <a:cs typeface="Inter"/>
              <a:sym typeface="Inter"/>
            </a:endParaRPr>
          </a:p>
        </p:txBody>
      </p:sp>
      <p:sp>
        <p:nvSpPr>
          <p:cNvPr id="566" name="Google Shape;566;p14"/>
          <p:cNvSpPr txBox="1"/>
          <p:nvPr/>
        </p:nvSpPr>
        <p:spPr>
          <a:xfrm>
            <a:off x="4356365" y="3186221"/>
            <a:ext cx="1363200" cy="167100"/>
          </a:xfrm>
          <a:prstGeom prst="rect">
            <a:avLst/>
          </a:prstGeom>
          <a:solidFill>
            <a:srgbClr val="76C4E2"/>
          </a:solid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900"/>
              <a:buFont typeface="Arial"/>
              <a:buNone/>
            </a:pPr>
            <a:r>
              <a:rPr b="0" i="0" lang="en-GB" sz="1000" u="none" cap="none" strike="noStrike">
                <a:solidFill>
                  <a:srgbClr val="FFFFFF"/>
                </a:solidFill>
                <a:latin typeface="Inter"/>
                <a:ea typeface="Inter"/>
                <a:cs typeface="Inter"/>
                <a:sym typeface="Inter"/>
              </a:rPr>
              <a:t>Network Layer</a:t>
            </a:r>
            <a:endParaRPr b="0" i="0" sz="1000" u="none" cap="none" strike="noStrike">
              <a:solidFill>
                <a:srgbClr val="FFFFFF"/>
              </a:solidFill>
              <a:latin typeface="Inter"/>
              <a:ea typeface="Inter"/>
              <a:cs typeface="Inter"/>
              <a:sym typeface="Inter"/>
            </a:endParaRPr>
          </a:p>
        </p:txBody>
      </p:sp>
      <p:sp>
        <p:nvSpPr>
          <p:cNvPr id="567" name="Google Shape;567;p14"/>
          <p:cNvSpPr txBox="1"/>
          <p:nvPr/>
        </p:nvSpPr>
        <p:spPr>
          <a:xfrm>
            <a:off x="4146713" y="3152601"/>
            <a:ext cx="196800" cy="230700"/>
          </a:xfrm>
          <a:prstGeom prst="rect">
            <a:avLst/>
          </a:prstGeom>
          <a:solidFill>
            <a:srgbClr val="76C4E2"/>
          </a:solid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712A9"/>
              </a:buClr>
              <a:buSzPts val="1400"/>
              <a:buFont typeface="Arial"/>
              <a:buNone/>
            </a:pPr>
            <a:r>
              <a:rPr b="0" i="0" lang="en-GB" sz="1000" u="none" cap="none" strike="noStrike">
                <a:solidFill>
                  <a:srgbClr val="FFFFFF"/>
                </a:solidFill>
                <a:latin typeface="Inter"/>
                <a:ea typeface="Inter"/>
                <a:cs typeface="Inter"/>
                <a:sym typeface="Inter"/>
              </a:rPr>
              <a:t>3</a:t>
            </a:r>
            <a:endParaRPr b="0" i="0" sz="1000" u="none" cap="none" strike="noStrike">
              <a:solidFill>
                <a:srgbClr val="FFFFFF"/>
              </a:solidFill>
              <a:latin typeface="Inter"/>
              <a:ea typeface="Inter"/>
              <a:cs typeface="Inter"/>
              <a:sym typeface="Inter"/>
            </a:endParaRPr>
          </a:p>
        </p:txBody>
      </p:sp>
      <p:grpSp>
        <p:nvGrpSpPr>
          <p:cNvPr id="568" name="Google Shape;568;p14"/>
          <p:cNvGrpSpPr/>
          <p:nvPr/>
        </p:nvGrpSpPr>
        <p:grpSpPr>
          <a:xfrm>
            <a:off x="6026828" y="935112"/>
            <a:ext cx="2237283" cy="1317123"/>
            <a:chOff x="4247650" y="301375"/>
            <a:chExt cx="3025400" cy="1781100"/>
          </a:xfrm>
        </p:grpSpPr>
        <p:sp>
          <p:nvSpPr>
            <p:cNvPr id="569" name="Google Shape;569;p14"/>
            <p:cNvSpPr/>
            <p:nvPr/>
          </p:nvSpPr>
          <p:spPr>
            <a:xfrm>
              <a:off x="4247650" y="1006850"/>
              <a:ext cx="549600" cy="427200"/>
            </a:xfrm>
            <a:prstGeom prst="rect">
              <a:avLst/>
            </a:prstGeom>
            <a:solidFill>
              <a:srgbClr val="8176B5"/>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900" u="none" cap="none" strike="noStrike">
                <a:solidFill>
                  <a:srgbClr val="FFFFFF"/>
                </a:solidFill>
                <a:latin typeface="Inter"/>
                <a:ea typeface="Inter"/>
                <a:cs typeface="Inter"/>
                <a:sym typeface="Inter"/>
              </a:endParaRPr>
            </a:p>
          </p:txBody>
        </p:sp>
        <p:grpSp>
          <p:nvGrpSpPr>
            <p:cNvPr id="570" name="Google Shape;570;p14"/>
            <p:cNvGrpSpPr/>
            <p:nvPr/>
          </p:nvGrpSpPr>
          <p:grpSpPr>
            <a:xfrm>
              <a:off x="4486250" y="301375"/>
              <a:ext cx="2786800" cy="1781100"/>
              <a:chOff x="5705450" y="148975"/>
              <a:chExt cx="2786800" cy="1781100"/>
            </a:xfrm>
          </p:grpSpPr>
          <p:sp>
            <p:nvSpPr>
              <p:cNvPr id="571" name="Google Shape;571;p14"/>
              <p:cNvSpPr/>
              <p:nvPr/>
            </p:nvSpPr>
            <p:spPr>
              <a:xfrm>
                <a:off x="5705450" y="148975"/>
                <a:ext cx="2723700" cy="1781100"/>
              </a:xfrm>
              <a:prstGeom prst="rect">
                <a:avLst/>
              </a:prstGeom>
              <a:solidFill>
                <a:srgbClr val="8176B5"/>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900" u="none" cap="none" strike="noStrike">
                  <a:solidFill>
                    <a:srgbClr val="FFFFFF"/>
                  </a:solidFill>
                  <a:latin typeface="Inter"/>
                  <a:ea typeface="Inter"/>
                  <a:cs typeface="Inter"/>
                  <a:sym typeface="Inter"/>
                </a:endParaRPr>
              </a:p>
            </p:txBody>
          </p:sp>
          <p:sp>
            <p:nvSpPr>
              <p:cNvPr id="572" name="Google Shape;572;p14"/>
              <p:cNvSpPr txBox="1"/>
              <p:nvPr/>
            </p:nvSpPr>
            <p:spPr>
              <a:xfrm>
                <a:off x="5863950" y="195350"/>
                <a:ext cx="2628300" cy="156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FFFFFF"/>
                    </a:solidFill>
                    <a:latin typeface="Inter"/>
                    <a:ea typeface="Inter"/>
                    <a:cs typeface="Inter"/>
                    <a:sym typeface="Inter"/>
                  </a:rPr>
                  <a:t>HTTP, DNS</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Authoritative DNS</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CDN </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Argo </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Load Balancing </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WAF</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Bot Management </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Video Streaming</a:t>
                </a:r>
                <a:endParaRPr b="0" i="0" sz="900" u="none" cap="none" strike="noStrike">
                  <a:solidFill>
                    <a:srgbClr val="FFFFFF"/>
                  </a:solidFill>
                  <a:latin typeface="Inter"/>
                  <a:ea typeface="Inter"/>
                  <a:cs typeface="Inter"/>
                  <a:sym typeface="Inter"/>
                </a:endParaRPr>
              </a:p>
            </p:txBody>
          </p:sp>
        </p:grpSp>
      </p:grpSp>
      <p:grpSp>
        <p:nvGrpSpPr>
          <p:cNvPr id="573" name="Google Shape;573;p14"/>
          <p:cNvGrpSpPr/>
          <p:nvPr/>
        </p:nvGrpSpPr>
        <p:grpSpPr>
          <a:xfrm>
            <a:off x="5975117" y="2355783"/>
            <a:ext cx="2242333" cy="657434"/>
            <a:chOff x="4177722" y="2222500"/>
            <a:chExt cx="3032228" cy="889025"/>
          </a:xfrm>
        </p:grpSpPr>
        <p:sp>
          <p:nvSpPr>
            <p:cNvPr id="574" name="Google Shape;574;p14"/>
            <p:cNvSpPr/>
            <p:nvPr/>
          </p:nvSpPr>
          <p:spPr>
            <a:xfrm>
              <a:off x="4486250" y="2251700"/>
              <a:ext cx="2723700" cy="859800"/>
            </a:xfrm>
            <a:prstGeom prst="rect">
              <a:avLst/>
            </a:prstGeom>
            <a:solidFill>
              <a:srgbClr val="62A4DB"/>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900" u="none" cap="none" strike="noStrike">
                <a:solidFill>
                  <a:srgbClr val="FFFFFF"/>
                </a:solidFill>
                <a:latin typeface="Inter"/>
                <a:ea typeface="Inter"/>
                <a:cs typeface="Inter"/>
                <a:sym typeface="Inter"/>
              </a:endParaRPr>
            </a:p>
          </p:txBody>
        </p:sp>
        <p:sp>
          <p:nvSpPr>
            <p:cNvPr id="575" name="Google Shape;575;p14"/>
            <p:cNvSpPr txBox="1"/>
            <p:nvPr/>
          </p:nvSpPr>
          <p:spPr>
            <a:xfrm>
              <a:off x="4644731" y="2222500"/>
              <a:ext cx="2359800" cy="8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FFFFFF"/>
                  </a:solidFill>
                  <a:latin typeface="Inter"/>
                  <a:ea typeface="Inter"/>
                  <a:cs typeface="Inter"/>
                  <a:sym typeface="Inter"/>
                </a:rPr>
                <a:t>TCP/UDP </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Spectrum </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Argo</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Load Balancing</a:t>
              </a:r>
              <a:endParaRPr b="0" i="0" sz="900" u="none" cap="none" strike="noStrike">
                <a:solidFill>
                  <a:srgbClr val="FFFFFF"/>
                </a:solidFill>
                <a:latin typeface="Inter"/>
                <a:ea typeface="Inter"/>
                <a:cs typeface="Inter"/>
                <a:sym typeface="Inter"/>
              </a:endParaRPr>
            </a:p>
          </p:txBody>
        </p:sp>
        <p:sp>
          <p:nvSpPr>
            <p:cNvPr id="576" name="Google Shape;576;p14"/>
            <p:cNvSpPr/>
            <p:nvPr/>
          </p:nvSpPr>
          <p:spPr>
            <a:xfrm>
              <a:off x="4177722" y="2684325"/>
              <a:ext cx="369600" cy="427200"/>
            </a:xfrm>
            <a:prstGeom prst="rect">
              <a:avLst/>
            </a:prstGeom>
            <a:solidFill>
              <a:srgbClr val="62A4DB"/>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900" u="none" cap="none" strike="noStrike">
                <a:solidFill>
                  <a:srgbClr val="FFFFFF"/>
                </a:solidFill>
                <a:latin typeface="Inter"/>
                <a:ea typeface="Inter"/>
                <a:cs typeface="Inter"/>
                <a:sym typeface="Inter"/>
              </a:endParaRPr>
            </a:p>
          </p:txBody>
        </p:sp>
      </p:grpSp>
      <p:grpSp>
        <p:nvGrpSpPr>
          <p:cNvPr id="577" name="Google Shape;577;p14"/>
          <p:cNvGrpSpPr/>
          <p:nvPr/>
        </p:nvGrpSpPr>
        <p:grpSpPr>
          <a:xfrm>
            <a:off x="5957256" y="3106016"/>
            <a:ext cx="2306860" cy="579795"/>
            <a:chOff x="4153569" y="3237013"/>
            <a:chExt cx="3119485" cy="784037"/>
          </a:xfrm>
        </p:grpSpPr>
        <p:sp>
          <p:nvSpPr>
            <p:cNvPr id="578" name="Google Shape;578;p14"/>
            <p:cNvSpPr/>
            <p:nvPr/>
          </p:nvSpPr>
          <p:spPr>
            <a:xfrm>
              <a:off x="4486250" y="3238650"/>
              <a:ext cx="2723700" cy="782400"/>
            </a:xfrm>
            <a:prstGeom prst="rect">
              <a:avLst/>
            </a:prstGeom>
            <a:solidFill>
              <a:srgbClr val="76C4E2"/>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900" u="none" cap="none" strike="noStrike">
                <a:solidFill>
                  <a:srgbClr val="FFFFFF"/>
                </a:solidFill>
                <a:latin typeface="Inter"/>
                <a:ea typeface="Inter"/>
                <a:cs typeface="Inter"/>
                <a:sym typeface="Inter"/>
              </a:endParaRPr>
            </a:p>
          </p:txBody>
        </p:sp>
        <p:sp>
          <p:nvSpPr>
            <p:cNvPr id="579" name="Google Shape;579;p14"/>
            <p:cNvSpPr txBox="1"/>
            <p:nvPr/>
          </p:nvSpPr>
          <p:spPr>
            <a:xfrm>
              <a:off x="4644754" y="3293776"/>
              <a:ext cx="2628300" cy="34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FFFFFF"/>
                  </a:solidFill>
                  <a:latin typeface="Inter"/>
                  <a:ea typeface="Inter"/>
                  <a:cs typeface="Inter"/>
                  <a:sym typeface="Inter"/>
                </a:rPr>
                <a:t>IP, GRE, any packet/protocol</a:t>
              </a:r>
              <a:endParaRPr b="0" i="0" sz="900" u="none" cap="none" strike="noStrike">
                <a:solidFill>
                  <a:srgbClr val="FFFFFF"/>
                </a:solidFill>
                <a:latin typeface="Inter"/>
                <a:ea typeface="Inter"/>
                <a:cs typeface="Inter"/>
                <a:sym typeface="Inter"/>
              </a:endParaRPr>
            </a:p>
            <a:p>
              <a:pPr indent="-285750" lvl="0" marL="457200" marR="0" rtl="0" algn="l">
                <a:lnSpc>
                  <a:spcPct val="100000"/>
                </a:lnSpc>
                <a:spcBef>
                  <a:spcPts val="0"/>
                </a:spcBef>
                <a:spcAft>
                  <a:spcPts val="0"/>
                </a:spcAft>
                <a:buClr>
                  <a:srgbClr val="FFFFFF"/>
                </a:buClr>
                <a:buSzPts val="900"/>
                <a:buFont typeface="Inter"/>
                <a:buChar char="●"/>
              </a:pPr>
              <a:r>
                <a:rPr b="0" i="0" lang="en-GB" sz="900" u="none" cap="none" strike="noStrike">
                  <a:solidFill>
                    <a:srgbClr val="FFFFFF"/>
                  </a:solidFill>
                  <a:latin typeface="Inter"/>
                  <a:ea typeface="Inter"/>
                  <a:cs typeface="Inter"/>
                  <a:sym typeface="Inter"/>
                </a:rPr>
                <a:t>Magic Transit</a:t>
              </a:r>
              <a:endParaRPr b="0" i="0" sz="900" u="none" cap="none" strike="noStrike">
                <a:solidFill>
                  <a:srgbClr val="FFFFFF"/>
                </a:solidFill>
                <a:latin typeface="Inter"/>
                <a:ea typeface="Inter"/>
                <a:cs typeface="Inter"/>
                <a:sym typeface="Inter"/>
              </a:endParaRPr>
            </a:p>
          </p:txBody>
        </p:sp>
        <p:sp>
          <p:nvSpPr>
            <p:cNvPr id="580" name="Google Shape;580;p14"/>
            <p:cNvSpPr/>
            <p:nvPr/>
          </p:nvSpPr>
          <p:spPr>
            <a:xfrm>
              <a:off x="4153569" y="3237013"/>
              <a:ext cx="417900" cy="427200"/>
            </a:xfrm>
            <a:prstGeom prst="rect">
              <a:avLst/>
            </a:prstGeom>
            <a:solidFill>
              <a:srgbClr val="76C4E2"/>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900" u="none" cap="none" strike="noStrike">
                <a:solidFill>
                  <a:srgbClr val="FFFFFF"/>
                </a:solidFill>
                <a:latin typeface="Inter"/>
                <a:ea typeface="Inter"/>
                <a:cs typeface="Inter"/>
                <a:sym typeface="Inter"/>
              </a:endParaRPr>
            </a:p>
          </p:txBody>
        </p:sp>
      </p:grpSp>
      <p:grpSp>
        <p:nvGrpSpPr>
          <p:cNvPr id="581" name="Google Shape;581;p14"/>
          <p:cNvGrpSpPr/>
          <p:nvPr/>
        </p:nvGrpSpPr>
        <p:grpSpPr>
          <a:xfrm>
            <a:off x="5981515" y="3790264"/>
            <a:ext cx="2235934" cy="463558"/>
            <a:chOff x="4186375" y="4162297"/>
            <a:chExt cx="3023575" cy="626853"/>
          </a:xfrm>
        </p:grpSpPr>
        <p:sp>
          <p:nvSpPr>
            <p:cNvPr id="582" name="Google Shape;582;p14"/>
            <p:cNvSpPr/>
            <p:nvPr/>
          </p:nvSpPr>
          <p:spPr>
            <a:xfrm>
              <a:off x="4486250" y="4172050"/>
              <a:ext cx="2723700" cy="617100"/>
            </a:xfrm>
            <a:prstGeom prst="rect">
              <a:avLst/>
            </a:prstGeom>
            <a:solidFill>
              <a:srgbClr val="C3D7ED"/>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800" u="none" cap="none" strike="noStrike">
                <a:solidFill>
                  <a:srgbClr val="000000"/>
                </a:solidFill>
                <a:latin typeface="Inter"/>
                <a:ea typeface="Inter"/>
                <a:cs typeface="Inter"/>
                <a:sym typeface="Inter"/>
              </a:endParaRPr>
            </a:p>
          </p:txBody>
        </p:sp>
        <p:sp>
          <p:nvSpPr>
            <p:cNvPr id="583" name="Google Shape;583;p14"/>
            <p:cNvSpPr txBox="1"/>
            <p:nvPr/>
          </p:nvSpPr>
          <p:spPr>
            <a:xfrm>
              <a:off x="4634000" y="4162297"/>
              <a:ext cx="2509800" cy="4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Inter"/>
                  <a:ea typeface="Inter"/>
                  <a:cs typeface="Inter"/>
                  <a:sym typeface="Inter"/>
                </a:rPr>
                <a:t>Physical interconnects with over 9,100 networks globally*</a:t>
              </a:r>
              <a:endParaRPr b="0" i="0" sz="900" u="none" cap="none" strike="noStrike">
                <a:solidFill>
                  <a:srgbClr val="000000"/>
                </a:solidFill>
                <a:latin typeface="Inter"/>
                <a:ea typeface="Inter"/>
                <a:cs typeface="Inter"/>
                <a:sym typeface="Inter"/>
              </a:endParaRPr>
            </a:p>
          </p:txBody>
        </p:sp>
        <p:sp>
          <p:nvSpPr>
            <p:cNvPr id="584" name="Google Shape;584;p14"/>
            <p:cNvSpPr/>
            <p:nvPr/>
          </p:nvSpPr>
          <p:spPr>
            <a:xfrm>
              <a:off x="4186375" y="4360130"/>
              <a:ext cx="395100" cy="427200"/>
            </a:xfrm>
            <a:prstGeom prst="rect">
              <a:avLst/>
            </a:prstGeom>
            <a:solidFill>
              <a:srgbClr val="C3D7ED"/>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000" u="none" cap="none" strike="noStrike">
                <a:solidFill>
                  <a:srgbClr val="000000"/>
                </a:solidFill>
                <a:latin typeface="Inter"/>
                <a:ea typeface="Inter"/>
                <a:cs typeface="Inter"/>
                <a:sym typeface="Inter"/>
              </a:endParaRPr>
            </a:p>
          </p:txBody>
        </p:sp>
      </p:grpSp>
      <p:pic>
        <p:nvPicPr>
          <p:cNvPr id="585" name="Google Shape;585;p14"/>
          <p:cNvPicPr preferRelativeResize="0"/>
          <p:nvPr/>
        </p:nvPicPr>
        <p:blipFill rotWithShape="1">
          <a:blip r:embed="rId3">
            <a:alphaModFix/>
          </a:blip>
          <a:srcRect b="0" l="0" r="0" t="0"/>
          <a:stretch/>
        </p:blipFill>
        <p:spPr>
          <a:xfrm>
            <a:off x="668625" y="1452900"/>
            <a:ext cx="2383175" cy="3187401"/>
          </a:xfrm>
          <a:prstGeom prst="rect">
            <a:avLst/>
          </a:prstGeom>
          <a:noFill/>
          <a:ln>
            <a:noFill/>
          </a:ln>
        </p:spPr>
      </p:pic>
      <p:sp>
        <p:nvSpPr>
          <p:cNvPr id="586" name="Google Shape;586;p14"/>
          <p:cNvSpPr txBox="1"/>
          <p:nvPr/>
        </p:nvSpPr>
        <p:spPr>
          <a:xfrm>
            <a:off x="4003325" y="4310925"/>
            <a:ext cx="46119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Inter"/>
                <a:ea typeface="Inter"/>
                <a:cs typeface="Inter"/>
                <a:sym typeface="Inter"/>
              </a:rPr>
              <a:t>When speaking about DDoS:</a:t>
            </a:r>
            <a:endParaRPr b="1" i="0" sz="12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Inter"/>
                <a:ea typeface="Inter"/>
                <a:cs typeface="Inter"/>
                <a:sym typeface="Inter"/>
              </a:rPr>
              <a:t>Magic Transit 	→ DDoS protection for your Network</a:t>
            </a:r>
            <a:endParaRPr b="0" i="0" sz="12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Inter"/>
                <a:ea typeface="Inter"/>
                <a:cs typeface="Inter"/>
                <a:sym typeface="Inter"/>
              </a:rPr>
              <a:t>Everything else	→ DDoS protection for your Application</a:t>
            </a:r>
            <a:endParaRPr b="0" i="0" sz="1200" u="none" cap="none" strike="noStrike">
              <a:solidFill>
                <a:srgbClr val="000000"/>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15"/>
          <p:cNvSpPr/>
          <p:nvPr/>
        </p:nvSpPr>
        <p:spPr>
          <a:xfrm>
            <a:off x="4053517" y="1162617"/>
            <a:ext cx="4878600" cy="2252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15"/>
          <p:cNvSpPr/>
          <p:nvPr/>
        </p:nvSpPr>
        <p:spPr>
          <a:xfrm>
            <a:off x="4039600" y="1106700"/>
            <a:ext cx="2092200" cy="2308500"/>
          </a:xfrm>
          <a:prstGeom prst="rect">
            <a:avLst/>
          </a:prstGeom>
          <a:noFill/>
          <a:ln cap="flat" cmpd="sng" w="9525">
            <a:solidFill>
              <a:srgbClr val="0055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15"/>
          <p:cNvSpPr/>
          <p:nvPr/>
        </p:nvSpPr>
        <p:spPr>
          <a:xfrm>
            <a:off x="986175" y="1106675"/>
            <a:ext cx="2972400" cy="2308500"/>
          </a:xfrm>
          <a:prstGeom prst="rect">
            <a:avLst/>
          </a:prstGeom>
          <a:solidFill>
            <a:schemeClr val="lt1"/>
          </a:solidFill>
          <a:ln cap="flat" cmpd="sng" w="9525">
            <a:solidFill>
              <a:srgbClr val="0055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15"/>
          <p:cNvSpPr/>
          <p:nvPr/>
        </p:nvSpPr>
        <p:spPr>
          <a:xfrm>
            <a:off x="976260" y="3487400"/>
            <a:ext cx="7092300" cy="606300"/>
          </a:xfrm>
          <a:prstGeom prst="rect">
            <a:avLst/>
          </a:prstGeom>
          <a:solidFill>
            <a:schemeClr val="lt1"/>
          </a:solidFill>
          <a:ln cap="flat" cmpd="sng" w="9525">
            <a:solidFill>
              <a:srgbClr val="0055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15"/>
          <p:cNvSpPr/>
          <p:nvPr/>
        </p:nvSpPr>
        <p:spPr>
          <a:xfrm>
            <a:off x="981866" y="4164000"/>
            <a:ext cx="7092300" cy="740400"/>
          </a:xfrm>
          <a:prstGeom prst="rect">
            <a:avLst/>
          </a:prstGeom>
          <a:solidFill>
            <a:schemeClr val="lt1"/>
          </a:solidFill>
          <a:ln cap="flat" cmpd="sng" w="9525">
            <a:solidFill>
              <a:srgbClr val="0055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15"/>
          <p:cNvSpPr/>
          <p:nvPr/>
        </p:nvSpPr>
        <p:spPr>
          <a:xfrm>
            <a:off x="6073837" y="1106700"/>
            <a:ext cx="2000400" cy="2308500"/>
          </a:xfrm>
          <a:prstGeom prst="rect">
            <a:avLst/>
          </a:prstGeom>
          <a:noFill/>
          <a:ln cap="flat" cmpd="sng" w="9525">
            <a:solidFill>
              <a:srgbClr val="0055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15"/>
          <p:cNvSpPr txBox="1"/>
          <p:nvPr>
            <p:ph idx="3" type="body"/>
          </p:nvPr>
        </p:nvSpPr>
        <p:spPr>
          <a:xfrm>
            <a:off x="239300" y="384898"/>
            <a:ext cx="4213800" cy="2373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1600"/>
              </a:spcAft>
              <a:buSzPts val="1100"/>
              <a:buNone/>
            </a:pPr>
            <a:r>
              <a:rPr lang="en-GB"/>
              <a:t>SERVICE PORTFOLIO</a:t>
            </a:r>
            <a:endParaRPr/>
          </a:p>
        </p:txBody>
      </p:sp>
      <p:sp>
        <p:nvSpPr>
          <p:cNvPr id="598" name="Google Shape;598;p15"/>
          <p:cNvSpPr txBox="1"/>
          <p:nvPr/>
        </p:nvSpPr>
        <p:spPr>
          <a:xfrm>
            <a:off x="970540" y="3502575"/>
            <a:ext cx="7104000" cy="29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50"/>
              <a:buFont typeface="Arial"/>
              <a:buNone/>
            </a:pPr>
            <a:r>
              <a:rPr b="0" i="0" lang="en-GB" sz="950" u="none" cap="none" strike="noStrike">
                <a:solidFill>
                  <a:srgbClr val="222222"/>
                </a:solidFill>
                <a:latin typeface="Inter SemiBold"/>
                <a:ea typeface="Inter SemiBold"/>
                <a:cs typeface="Inter SemiBold"/>
                <a:sym typeface="Inter SemiBold"/>
              </a:rPr>
              <a:t>Serverless Developer Platform</a:t>
            </a:r>
            <a:endParaRPr b="0" i="0" sz="950" u="none" cap="none" strike="noStrike">
              <a:solidFill>
                <a:srgbClr val="222222"/>
              </a:solidFill>
              <a:latin typeface="Inter SemiBold"/>
              <a:ea typeface="Inter SemiBold"/>
              <a:cs typeface="Inter SemiBold"/>
              <a:sym typeface="Inter SemiBold"/>
            </a:endParaRPr>
          </a:p>
        </p:txBody>
      </p:sp>
      <p:sp>
        <p:nvSpPr>
          <p:cNvPr id="599" name="Google Shape;599;p15"/>
          <p:cNvSpPr txBox="1"/>
          <p:nvPr/>
        </p:nvSpPr>
        <p:spPr>
          <a:xfrm>
            <a:off x="981744" y="4177000"/>
            <a:ext cx="7092300" cy="29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50"/>
              <a:buFont typeface="Arial"/>
              <a:buNone/>
            </a:pPr>
            <a:r>
              <a:rPr b="0" i="0" lang="en-GB" sz="950" u="none" cap="none" strike="noStrike">
                <a:solidFill>
                  <a:srgbClr val="222222"/>
                </a:solidFill>
                <a:latin typeface="Inter SemiBold"/>
                <a:ea typeface="Inter SemiBold"/>
                <a:cs typeface="Inter SemiBold"/>
                <a:sym typeface="Inter SemiBold"/>
              </a:rPr>
              <a:t>Cloudflare Network Infrastructure</a:t>
            </a:r>
            <a:endParaRPr b="0" i="0" sz="950" u="none" cap="none" strike="noStrike">
              <a:solidFill>
                <a:srgbClr val="222222"/>
              </a:solidFill>
              <a:latin typeface="Inter SemiBold"/>
              <a:ea typeface="Inter SemiBold"/>
              <a:cs typeface="Inter SemiBold"/>
              <a:sym typeface="Inter SemiBold"/>
            </a:endParaRPr>
          </a:p>
        </p:txBody>
      </p:sp>
      <p:sp>
        <p:nvSpPr>
          <p:cNvPr id="600" name="Google Shape;600;p15"/>
          <p:cNvSpPr txBox="1"/>
          <p:nvPr/>
        </p:nvSpPr>
        <p:spPr>
          <a:xfrm>
            <a:off x="6052875" y="1233175"/>
            <a:ext cx="2045700" cy="18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50"/>
              <a:buFont typeface="Arial"/>
              <a:buNone/>
            </a:pPr>
            <a:r>
              <a:rPr b="0" i="0" lang="en-GB" sz="950" u="none" cap="none" strike="noStrike">
                <a:solidFill>
                  <a:srgbClr val="222222"/>
                </a:solidFill>
                <a:latin typeface="Inter SemiBold"/>
                <a:ea typeface="Inter SemiBold"/>
                <a:cs typeface="Inter SemiBold"/>
                <a:sym typeface="Inter SemiBold"/>
              </a:rPr>
              <a:t>Zero Trust Services</a:t>
            </a:r>
            <a:endParaRPr b="0" i="0" sz="950" u="none" cap="none" strike="noStrike">
              <a:solidFill>
                <a:srgbClr val="222222"/>
              </a:solidFill>
              <a:latin typeface="Inter SemiBold"/>
              <a:ea typeface="Inter SemiBold"/>
              <a:cs typeface="Inter SemiBold"/>
              <a:sym typeface="Inter SemiBold"/>
            </a:endParaRPr>
          </a:p>
        </p:txBody>
      </p:sp>
      <p:sp>
        <p:nvSpPr>
          <p:cNvPr id="601" name="Google Shape;601;p15"/>
          <p:cNvSpPr txBox="1"/>
          <p:nvPr/>
        </p:nvSpPr>
        <p:spPr>
          <a:xfrm>
            <a:off x="4065100" y="1233175"/>
            <a:ext cx="2045700" cy="18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50"/>
              <a:buFont typeface="Arial"/>
              <a:buNone/>
            </a:pPr>
            <a:r>
              <a:rPr b="0" i="0" lang="en-GB" sz="950" u="none" cap="none" strike="noStrike">
                <a:solidFill>
                  <a:srgbClr val="222222"/>
                </a:solidFill>
                <a:latin typeface="Inter SemiBold"/>
                <a:ea typeface="Inter SemiBold"/>
                <a:cs typeface="Inter SemiBold"/>
                <a:sym typeface="Inter SemiBold"/>
              </a:rPr>
              <a:t>Network Services</a:t>
            </a:r>
            <a:endParaRPr b="0" i="0" sz="950" u="none" cap="none" strike="noStrike">
              <a:solidFill>
                <a:srgbClr val="222222"/>
              </a:solidFill>
              <a:latin typeface="Inter SemiBold"/>
              <a:ea typeface="Inter SemiBold"/>
              <a:cs typeface="Inter SemiBold"/>
              <a:sym typeface="Inter SemiBold"/>
            </a:endParaRPr>
          </a:p>
        </p:txBody>
      </p:sp>
      <p:sp>
        <p:nvSpPr>
          <p:cNvPr id="602" name="Google Shape;602;p15"/>
          <p:cNvSpPr txBox="1"/>
          <p:nvPr/>
        </p:nvSpPr>
        <p:spPr>
          <a:xfrm>
            <a:off x="1573900" y="4448750"/>
            <a:ext cx="61008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GB" sz="800" u="none" cap="none" strike="noStrike">
                <a:solidFill>
                  <a:srgbClr val="222222"/>
                </a:solidFill>
                <a:latin typeface="Inter Medium"/>
                <a:ea typeface="Inter Medium"/>
                <a:cs typeface="Inter Medium"/>
                <a:sym typeface="Inter Medium"/>
              </a:rPr>
              <a:t>~25 million Internet properties | 59 Tbps capacity | 200+ cities in 100 countries | 99% of population within 100ms</a:t>
            </a:r>
            <a:endParaRPr b="0" i="0" sz="800" u="none" cap="none" strike="noStrike">
              <a:solidFill>
                <a:srgbClr val="222222"/>
              </a:solidFill>
              <a:latin typeface="Inter Medium"/>
              <a:ea typeface="Inter Medium"/>
              <a:cs typeface="Inter Medium"/>
              <a:sym typeface="Inter Medium"/>
            </a:endParaRPr>
          </a:p>
          <a:p>
            <a:pPr indent="0" lvl="0" marL="0" marR="0" rtl="0" algn="ctr">
              <a:lnSpc>
                <a:spcPct val="115000"/>
              </a:lnSpc>
              <a:spcBef>
                <a:spcPts val="0"/>
              </a:spcBef>
              <a:spcAft>
                <a:spcPts val="0"/>
              </a:spcAft>
              <a:buClr>
                <a:schemeClr val="dk1"/>
              </a:buClr>
              <a:buSzPts val="1100"/>
              <a:buFont typeface="Arial"/>
              <a:buNone/>
            </a:pPr>
            <a:r>
              <a:rPr b="0" i="0" lang="en-GB" sz="800" u="none" cap="none" strike="noStrike">
                <a:solidFill>
                  <a:srgbClr val="222222"/>
                </a:solidFill>
                <a:latin typeface="Inter Medium"/>
                <a:ea typeface="Inter Medium"/>
                <a:cs typeface="Inter Medium"/>
                <a:sym typeface="Inter Medium"/>
              </a:rPr>
              <a:t>ISO/SOC/PCI/GDPR Compliance Certified | Support for latest web standards | China network</a:t>
            </a:r>
            <a:endParaRPr b="0" i="0" sz="800" u="none" cap="none" strike="noStrike">
              <a:solidFill>
                <a:srgbClr val="222222"/>
              </a:solidFill>
              <a:latin typeface="Inter Medium"/>
              <a:ea typeface="Inter Medium"/>
              <a:cs typeface="Inter Medium"/>
              <a:sym typeface="Inter Medium"/>
            </a:endParaRPr>
          </a:p>
        </p:txBody>
      </p:sp>
      <p:sp>
        <p:nvSpPr>
          <p:cNvPr id="603" name="Google Shape;603;p15"/>
          <p:cNvSpPr txBox="1"/>
          <p:nvPr/>
        </p:nvSpPr>
        <p:spPr>
          <a:xfrm>
            <a:off x="985163" y="1249775"/>
            <a:ext cx="2972400" cy="197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50"/>
              <a:buFont typeface="Arial"/>
              <a:buNone/>
            </a:pPr>
            <a:r>
              <a:rPr b="0" i="0" lang="en-GB" sz="950" u="none" cap="none" strike="noStrike">
                <a:solidFill>
                  <a:srgbClr val="222222"/>
                </a:solidFill>
                <a:latin typeface="Inter SemiBold"/>
                <a:ea typeface="Inter SemiBold"/>
                <a:cs typeface="Inter SemiBold"/>
                <a:sym typeface="Inter SemiBold"/>
              </a:rPr>
              <a:t>Application Services</a:t>
            </a:r>
            <a:endParaRPr b="0" i="0" sz="950" u="none" cap="none" strike="noStrike">
              <a:solidFill>
                <a:srgbClr val="222222"/>
              </a:solidFill>
              <a:latin typeface="Inter SemiBold"/>
              <a:ea typeface="Inter SemiBold"/>
              <a:cs typeface="Inter SemiBold"/>
              <a:sym typeface="Inter SemiBold"/>
            </a:endParaRPr>
          </a:p>
        </p:txBody>
      </p:sp>
      <p:sp>
        <p:nvSpPr>
          <p:cNvPr id="604" name="Google Shape;604;p15"/>
          <p:cNvSpPr txBox="1"/>
          <p:nvPr/>
        </p:nvSpPr>
        <p:spPr>
          <a:xfrm>
            <a:off x="1004516" y="1740100"/>
            <a:ext cx="1048200" cy="3069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Web Application Firewall</a:t>
            </a:r>
            <a:endParaRPr b="0" i="0" sz="800" u="none" cap="none" strike="noStrike">
              <a:solidFill>
                <a:srgbClr val="222222"/>
              </a:solidFill>
              <a:latin typeface="Inter Medium"/>
              <a:ea typeface="Inter Medium"/>
              <a:cs typeface="Inter Medium"/>
              <a:sym typeface="Inter Medium"/>
            </a:endParaRPr>
          </a:p>
        </p:txBody>
      </p:sp>
      <p:sp>
        <p:nvSpPr>
          <p:cNvPr id="605" name="Google Shape;605;p15"/>
          <p:cNvSpPr/>
          <p:nvPr/>
        </p:nvSpPr>
        <p:spPr>
          <a:xfrm>
            <a:off x="4511565" y="1581452"/>
            <a:ext cx="239476" cy="240443"/>
          </a:xfrm>
          <a:custGeom>
            <a:rect b="b" l="l" r="r" t="t"/>
            <a:pathLst>
              <a:path extrusionOk="0" h="21521" w="21555">
                <a:moveTo>
                  <a:pt x="19995" y="4047"/>
                </a:moveTo>
                <a:cubicBezTo>
                  <a:pt x="19939" y="4330"/>
                  <a:pt x="19799" y="4589"/>
                  <a:pt x="19594" y="4793"/>
                </a:cubicBezTo>
                <a:cubicBezTo>
                  <a:pt x="19390" y="4997"/>
                  <a:pt x="19128" y="5135"/>
                  <a:pt x="18844" y="5192"/>
                </a:cubicBezTo>
                <a:cubicBezTo>
                  <a:pt x="18560" y="5248"/>
                  <a:pt x="18265" y="5219"/>
                  <a:pt x="17997" y="5109"/>
                </a:cubicBezTo>
                <a:cubicBezTo>
                  <a:pt x="17729" y="4999"/>
                  <a:pt x="17501" y="4812"/>
                  <a:pt x="17340" y="4572"/>
                </a:cubicBezTo>
                <a:cubicBezTo>
                  <a:pt x="17178" y="4332"/>
                  <a:pt x="17093" y="4051"/>
                  <a:pt x="17093" y="3762"/>
                </a:cubicBezTo>
                <a:cubicBezTo>
                  <a:pt x="17093" y="3376"/>
                  <a:pt x="17247" y="3005"/>
                  <a:pt x="17522" y="2732"/>
                </a:cubicBezTo>
                <a:cubicBezTo>
                  <a:pt x="17797" y="2459"/>
                  <a:pt x="18170" y="2305"/>
                  <a:pt x="18558" y="2305"/>
                </a:cubicBezTo>
                <a:cubicBezTo>
                  <a:pt x="18848" y="2305"/>
                  <a:pt x="19131" y="2391"/>
                  <a:pt x="19372" y="2551"/>
                </a:cubicBezTo>
                <a:cubicBezTo>
                  <a:pt x="19613" y="2711"/>
                  <a:pt x="19801" y="2939"/>
                  <a:pt x="19912" y="3205"/>
                </a:cubicBezTo>
                <a:cubicBezTo>
                  <a:pt x="20023" y="3471"/>
                  <a:pt x="20052" y="3764"/>
                  <a:pt x="19995" y="4047"/>
                </a:cubicBezTo>
                <a:close/>
                <a:moveTo>
                  <a:pt x="18481" y="14745"/>
                </a:moveTo>
                <a:cubicBezTo>
                  <a:pt x="18642" y="14985"/>
                  <a:pt x="18728" y="15266"/>
                  <a:pt x="18728" y="15554"/>
                </a:cubicBezTo>
                <a:cubicBezTo>
                  <a:pt x="18727" y="15746"/>
                  <a:pt x="18688" y="15936"/>
                  <a:pt x="18613" y="16113"/>
                </a:cubicBezTo>
                <a:cubicBezTo>
                  <a:pt x="18538" y="16290"/>
                  <a:pt x="18429" y="16451"/>
                  <a:pt x="18291" y="16585"/>
                </a:cubicBezTo>
                <a:cubicBezTo>
                  <a:pt x="18153" y="16720"/>
                  <a:pt x="17990" y="16826"/>
                  <a:pt x="17811" y="16898"/>
                </a:cubicBezTo>
                <a:cubicBezTo>
                  <a:pt x="17632" y="16970"/>
                  <a:pt x="17440" y="17006"/>
                  <a:pt x="17247" y="17004"/>
                </a:cubicBezTo>
                <a:lnTo>
                  <a:pt x="17263" y="17012"/>
                </a:lnTo>
                <a:cubicBezTo>
                  <a:pt x="16973" y="17012"/>
                  <a:pt x="16690" y="16926"/>
                  <a:pt x="16448" y="16766"/>
                </a:cubicBezTo>
                <a:cubicBezTo>
                  <a:pt x="16207" y="16606"/>
                  <a:pt x="16019" y="16378"/>
                  <a:pt x="15909" y="16112"/>
                </a:cubicBezTo>
                <a:cubicBezTo>
                  <a:pt x="15798" y="15846"/>
                  <a:pt x="15769" y="15553"/>
                  <a:pt x="15825" y="15270"/>
                </a:cubicBezTo>
                <a:cubicBezTo>
                  <a:pt x="15882" y="14987"/>
                  <a:pt x="16021" y="14728"/>
                  <a:pt x="16226" y="14524"/>
                </a:cubicBezTo>
                <a:cubicBezTo>
                  <a:pt x="16431" y="14320"/>
                  <a:pt x="16692" y="14181"/>
                  <a:pt x="16977" y="14125"/>
                </a:cubicBezTo>
                <a:cubicBezTo>
                  <a:pt x="17261" y="14069"/>
                  <a:pt x="17556" y="14098"/>
                  <a:pt x="17823" y="14208"/>
                </a:cubicBezTo>
                <a:cubicBezTo>
                  <a:pt x="18091" y="14318"/>
                  <a:pt x="18320" y="14505"/>
                  <a:pt x="18481" y="14745"/>
                </a:cubicBezTo>
                <a:close/>
                <a:moveTo>
                  <a:pt x="15426" y="13167"/>
                </a:moveTo>
                <a:lnTo>
                  <a:pt x="11416" y="10906"/>
                </a:lnTo>
                <a:cubicBezTo>
                  <a:pt x="11494" y="10639"/>
                  <a:pt x="11534" y="10362"/>
                  <a:pt x="11536" y="10083"/>
                </a:cubicBezTo>
                <a:cubicBezTo>
                  <a:pt x="11534" y="9755"/>
                  <a:pt x="11478" y="9429"/>
                  <a:pt x="11369" y="9118"/>
                </a:cubicBezTo>
                <a:lnTo>
                  <a:pt x="16497" y="5935"/>
                </a:lnTo>
                <a:cubicBezTo>
                  <a:pt x="16828" y="6243"/>
                  <a:pt x="17224" y="6473"/>
                  <a:pt x="17657" y="6608"/>
                </a:cubicBezTo>
                <a:lnTo>
                  <a:pt x="16756" y="12594"/>
                </a:lnTo>
                <a:cubicBezTo>
                  <a:pt x="16272" y="12672"/>
                  <a:pt x="15815" y="12869"/>
                  <a:pt x="15426" y="13167"/>
                </a:cubicBezTo>
                <a:close/>
                <a:moveTo>
                  <a:pt x="14254" y="15539"/>
                </a:moveTo>
                <a:cubicBezTo>
                  <a:pt x="14254" y="15581"/>
                  <a:pt x="14254" y="15620"/>
                  <a:pt x="14254" y="15662"/>
                </a:cubicBezTo>
                <a:lnTo>
                  <a:pt x="8369" y="17373"/>
                </a:lnTo>
                <a:cubicBezTo>
                  <a:pt x="8143" y="16843"/>
                  <a:pt x="7768" y="16390"/>
                  <a:pt x="7290" y="16066"/>
                </a:cubicBezTo>
                <a:lnTo>
                  <a:pt x="8291" y="13071"/>
                </a:lnTo>
                <a:cubicBezTo>
                  <a:pt x="8369" y="13071"/>
                  <a:pt x="8442" y="13071"/>
                  <a:pt x="8523" y="13071"/>
                </a:cubicBezTo>
                <a:cubicBezTo>
                  <a:pt x="9307" y="13070"/>
                  <a:pt x="10059" y="12765"/>
                  <a:pt x="10619" y="12221"/>
                </a:cubicBezTo>
                <a:lnTo>
                  <a:pt x="14486" y="14386"/>
                </a:lnTo>
                <a:cubicBezTo>
                  <a:pt x="14334" y="14751"/>
                  <a:pt x="14255" y="15143"/>
                  <a:pt x="14254" y="15539"/>
                </a:cubicBezTo>
                <a:close/>
                <a:moveTo>
                  <a:pt x="7301" y="9272"/>
                </a:moveTo>
                <a:cubicBezTo>
                  <a:pt x="7461" y="9031"/>
                  <a:pt x="7690" y="8843"/>
                  <a:pt x="7957" y="8731"/>
                </a:cubicBezTo>
                <a:cubicBezTo>
                  <a:pt x="8225" y="8620"/>
                  <a:pt x="8520" y="8590"/>
                  <a:pt x="8805" y="8645"/>
                </a:cubicBezTo>
                <a:cubicBezTo>
                  <a:pt x="9089" y="8701"/>
                  <a:pt x="9351" y="8839"/>
                  <a:pt x="9557" y="9043"/>
                </a:cubicBezTo>
                <a:cubicBezTo>
                  <a:pt x="9763" y="9246"/>
                  <a:pt x="9903" y="9505"/>
                  <a:pt x="9960" y="9788"/>
                </a:cubicBezTo>
                <a:cubicBezTo>
                  <a:pt x="10017" y="10071"/>
                  <a:pt x="9989" y="10365"/>
                  <a:pt x="9878" y="10632"/>
                </a:cubicBezTo>
                <a:cubicBezTo>
                  <a:pt x="9767" y="10898"/>
                  <a:pt x="9580" y="11126"/>
                  <a:pt x="9338" y="11287"/>
                </a:cubicBezTo>
                <a:cubicBezTo>
                  <a:pt x="9097" y="11447"/>
                  <a:pt x="8814" y="11533"/>
                  <a:pt x="8523" y="11533"/>
                </a:cubicBezTo>
                <a:cubicBezTo>
                  <a:pt x="8136" y="11533"/>
                  <a:pt x="7764" y="11380"/>
                  <a:pt x="7490" y="11109"/>
                </a:cubicBezTo>
                <a:cubicBezTo>
                  <a:pt x="7215" y="10837"/>
                  <a:pt x="7060" y="10469"/>
                  <a:pt x="7058" y="10083"/>
                </a:cubicBezTo>
                <a:cubicBezTo>
                  <a:pt x="7056" y="9795"/>
                  <a:pt x="7141" y="9512"/>
                  <a:pt x="7301" y="9272"/>
                </a:cubicBezTo>
                <a:close/>
                <a:moveTo>
                  <a:pt x="6627" y="19566"/>
                </a:moveTo>
                <a:cubicBezTo>
                  <a:pt x="6352" y="19838"/>
                  <a:pt x="5980" y="19991"/>
                  <a:pt x="5592" y="19991"/>
                </a:cubicBezTo>
                <a:cubicBezTo>
                  <a:pt x="5302" y="19991"/>
                  <a:pt x="5019" y="19906"/>
                  <a:pt x="4778" y="19746"/>
                </a:cubicBezTo>
                <a:cubicBezTo>
                  <a:pt x="4537" y="19585"/>
                  <a:pt x="4349" y="19357"/>
                  <a:pt x="4238" y="19091"/>
                </a:cubicBezTo>
                <a:cubicBezTo>
                  <a:pt x="4127" y="18824"/>
                  <a:pt x="4098" y="18531"/>
                  <a:pt x="4155" y="18249"/>
                </a:cubicBezTo>
                <a:cubicBezTo>
                  <a:pt x="4212" y="17966"/>
                  <a:pt x="4352" y="17706"/>
                  <a:pt x="4557" y="17503"/>
                </a:cubicBezTo>
                <a:cubicBezTo>
                  <a:pt x="4763" y="17299"/>
                  <a:pt x="5024" y="17160"/>
                  <a:pt x="5309" y="17105"/>
                </a:cubicBezTo>
                <a:cubicBezTo>
                  <a:pt x="5593" y="17049"/>
                  <a:pt x="5888" y="17078"/>
                  <a:pt x="6156" y="17189"/>
                </a:cubicBezTo>
                <a:cubicBezTo>
                  <a:pt x="6424" y="17300"/>
                  <a:pt x="6652" y="17487"/>
                  <a:pt x="6813" y="17728"/>
                </a:cubicBezTo>
                <a:cubicBezTo>
                  <a:pt x="6973" y="17967"/>
                  <a:pt x="7059" y="18250"/>
                  <a:pt x="7058" y="18538"/>
                </a:cubicBezTo>
                <a:cubicBezTo>
                  <a:pt x="7057" y="18924"/>
                  <a:pt x="6902" y="19294"/>
                  <a:pt x="6627" y="19566"/>
                </a:cubicBezTo>
                <a:close/>
                <a:moveTo>
                  <a:pt x="3899" y="5850"/>
                </a:moveTo>
                <a:cubicBezTo>
                  <a:pt x="4016" y="5815"/>
                  <a:pt x="4131" y="5771"/>
                  <a:pt x="4243" y="5719"/>
                </a:cubicBezTo>
                <a:lnTo>
                  <a:pt x="6110" y="8299"/>
                </a:lnTo>
                <a:cubicBezTo>
                  <a:pt x="5867" y="8623"/>
                  <a:pt x="5692" y="8991"/>
                  <a:pt x="5596" y="9384"/>
                </a:cubicBezTo>
                <a:cubicBezTo>
                  <a:pt x="5500" y="9777"/>
                  <a:pt x="5485" y="10184"/>
                  <a:pt x="5552" y="10582"/>
                </a:cubicBezTo>
                <a:cubicBezTo>
                  <a:pt x="5620" y="10981"/>
                  <a:pt x="5768" y="11361"/>
                  <a:pt x="5987" y="11701"/>
                </a:cubicBezTo>
                <a:cubicBezTo>
                  <a:pt x="6207" y="12041"/>
                  <a:pt x="6493" y="12333"/>
                  <a:pt x="6830" y="12559"/>
                </a:cubicBezTo>
                <a:lnTo>
                  <a:pt x="5832" y="15547"/>
                </a:lnTo>
                <a:cubicBezTo>
                  <a:pt x="5751" y="15547"/>
                  <a:pt x="5673" y="15547"/>
                  <a:pt x="5592" y="15547"/>
                </a:cubicBezTo>
                <a:lnTo>
                  <a:pt x="5546" y="15547"/>
                </a:lnTo>
                <a:cubicBezTo>
                  <a:pt x="5546" y="15547"/>
                  <a:pt x="3899" y="5850"/>
                  <a:pt x="3899" y="5850"/>
                </a:cubicBezTo>
                <a:close/>
                <a:moveTo>
                  <a:pt x="3009" y="4447"/>
                </a:moveTo>
                <a:cubicBezTo>
                  <a:pt x="2620" y="4447"/>
                  <a:pt x="2248" y="4293"/>
                  <a:pt x="1973" y="4020"/>
                </a:cubicBezTo>
                <a:cubicBezTo>
                  <a:pt x="1698" y="3747"/>
                  <a:pt x="1544" y="3376"/>
                  <a:pt x="1544" y="2990"/>
                </a:cubicBezTo>
                <a:cubicBezTo>
                  <a:pt x="1544" y="2701"/>
                  <a:pt x="1630" y="2420"/>
                  <a:pt x="1791" y="2180"/>
                </a:cubicBezTo>
                <a:cubicBezTo>
                  <a:pt x="1952" y="1940"/>
                  <a:pt x="2181" y="1754"/>
                  <a:pt x="2448" y="1643"/>
                </a:cubicBezTo>
                <a:cubicBezTo>
                  <a:pt x="2716" y="1533"/>
                  <a:pt x="3011" y="1504"/>
                  <a:pt x="3295" y="1561"/>
                </a:cubicBezTo>
                <a:cubicBezTo>
                  <a:pt x="3579" y="1617"/>
                  <a:pt x="3841" y="1756"/>
                  <a:pt x="4045" y="1959"/>
                </a:cubicBezTo>
                <a:cubicBezTo>
                  <a:pt x="4250" y="2163"/>
                  <a:pt x="4390" y="2423"/>
                  <a:pt x="4447" y="2706"/>
                </a:cubicBezTo>
                <a:cubicBezTo>
                  <a:pt x="4503" y="2988"/>
                  <a:pt x="4474" y="3281"/>
                  <a:pt x="4363" y="3547"/>
                </a:cubicBezTo>
                <a:cubicBezTo>
                  <a:pt x="4252" y="3814"/>
                  <a:pt x="4064" y="4041"/>
                  <a:pt x="3823" y="4201"/>
                </a:cubicBezTo>
                <a:cubicBezTo>
                  <a:pt x="3582" y="4361"/>
                  <a:pt x="3299" y="4447"/>
                  <a:pt x="3009" y="4447"/>
                </a:cubicBezTo>
                <a:close/>
                <a:moveTo>
                  <a:pt x="5724" y="4278"/>
                </a:moveTo>
                <a:lnTo>
                  <a:pt x="15584" y="4308"/>
                </a:lnTo>
                <a:cubicBezTo>
                  <a:pt x="15608" y="4420"/>
                  <a:pt x="15635" y="4528"/>
                  <a:pt x="15666" y="4635"/>
                </a:cubicBezTo>
                <a:lnTo>
                  <a:pt x="10511" y="7838"/>
                </a:lnTo>
                <a:cubicBezTo>
                  <a:pt x="10083" y="7460"/>
                  <a:pt x="9555" y="7213"/>
                  <a:pt x="8989" y="7124"/>
                </a:cubicBezTo>
                <a:cubicBezTo>
                  <a:pt x="8424" y="7036"/>
                  <a:pt x="7845" y="7110"/>
                  <a:pt x="7321" y="7338"/>
                </a:cubicBezTo>
                <a:lnTo>
                  <a:pt x="5441" y="4747"/>
                </a:lnTo>
                <a:cubicBezTo>
                  <a:pt x="5549" y="4599"/>
                  <a:pt x="5643" y="4442"/>
                  <a:pt x="5724" y="4278"/>
                </a:cubicBezTo>
                <a:close/>
                <a:moveTo>
                  <a:pt x="20839" y="1813"/>
                </a:moveTo>
                <a:cubicBezTo>
                  <a:pt x="20378" y="1274"/>
                  <a:pt x="19741" y="914"/>
                  <a:pt x="19039" y="798"/>
                </a:cubicBezTo>
                <a:cubicBezTo>
                  <a:pt x="18337" y="681"/>
                  <a:pt x="17617" y="815"/>
                  <a:pt x="17005" y="1176"/>
                </a:cubicBezTo>
                <a:cubicBezTo>
                  <a:pt x="16393" y="1538"/>
                  <a:pt x="15930" y="2102"/>
                  <a:pt x="15697" y="2771"/>
                </a:cubicBezTo>
                <a:lnTo>
                  <a:pt x="6006" y="2740"/>
                </a:lnTo>
                <a:cubicBezTo>
                  <a:pt x="5959" y="2189"/>
                  <a:pt x="5760" y="1662"/>
                  <a:pt x="5431" y="1218"/>
                </a:cubicBezTo>
                <a:cubicBezTo>
                  <a:pt x="5101" y="773"/>
                  <a:pt x="4654" y="428"/>
                  <a:pt x="4140" y="220"/>
                </a:cubicBezTo>
                <a:cubicBezTo>
                  <a:pt x="3625" y="12"/>
                  <a:pt x="3062" y="-50"/>
                  <a:pt x="2514" y="41"/>
                </a:cubicBezTo>
                <a:cubicBezTo>
                  <a:pt x="1966" y="131"/>
                  <a:pt x="1454" y="371"/>
                  <a:pt x="1035" y="734"/>
                </a:cubicBezTo>
                <a:cubicBezTo>
                  <a:pt x="615" y="1096"/>
                  <a:pt x="305" y="1567"/>
                  <a:pt x="138" y="2094"/>
                </a:cubicBezTo>
                <a:cubicBezTo>
                  <a:pt x="-28" y="2621"/>
                  <a:pt x="-45" y="3183"/>
                  <a:pt x="90" y="3719"/>
                </a:cubicBezTo>
                <a:cubicBezTo>
                  <a:pt x="225" y="4255"/>
                  <a:pt x="507" y="4743"/>
                  <a:pt x="904" y="5129"/>
                </a:cubicBezTo>
                <a:cubicBezTo>
                  <a:pt x="1302" y="5516"/>
                  <a:pt x="1798" y="5785"/>
                  <a:pt x="2340" y="5908"/>
                </a:cubicBezTo>
                <a:lnTo>
                  <a:pt x="4049" y="15962"/>
                </a:lnTo>
                <a:cubicBezTo>
                  <a:pt x="3611" y="16222"/>
                  <a:pt x="3247" y="16589"/>
                  <a:pt x="2991" y="17028"/>
                </a:cubicBezTo>
                <a:cubicBezTo>
                  <a:pt x="2735" y="17466"/>
                  <a:pt x="2595" y="17962"/>
                  <a:pt x="2585" y="18470"/>
                </a:cubicBezTo>
                <a:cubicBezTo>
                  <a:pt x="2575" y="18977"/>
                  <a:pt x="2694" y="19478"/>
                  <a:pt x="2933" y="19927"/>
                </a:cubicBezTo>
                <a:cubicBezTo>
                  <a:pt x="3171" y="20375"/>
                  <a:pt x="3520" y="20756"/>
                  <a:pt x="3947" y="21034"/>
                </a:cubicBezTo>
                <a:cubicBezTo>
                  <a:pt x="4374" y="21311"/>
                  <a:pt x="4866" y="21476"/>
                  <a:pt x="5374" y="21513"/>
                </a:cubicBezTo>
                <a:cubicBezTo>
                  <a:pt x="5883" y="21550"/>
                  <a:pt x="6393" y="21457"/>
                  <a:pt x="6856" y="21244"/>
                </a:cubicBezTo>
                <a:cubicBezTo>
                  <a:pt x="7319" y="21031"/>
                  <a:pt x="7720" y="20705"/>
                  <a:pt x="8021" y="20295"/>
                </a:cubicBezTo>
                <a:cubicBezTo>
                  <a:pt x="8322" y="19886"/>
                  <a:pt x="8514" y="19407"/>
                  <a:pt x="8578" y="18903"/>
                </a:cubicBezTo>
                <a:lnTo>
                  <a:pt x="14691" y="17139"/>
                </a:lnTo>
                <a:cubicBezTo>
                  <a:pt x="14945" y="17541"/>
                  <a:pt x="15292" y="17878"/>
                  <a:pt x="15704" y="18121"/>
                </a:cubicBezTo>
                <a:cubicBezTo>
                  <a:pt x="16115" y="18364"/>
                  <a:pt x="16579" y="18506"/>
                  <a:pt x="17056" y="18535"/>
                </a:cubicBezTo>
                <a:cubicBezTo>
                  <a:pt x="17533" y="18564"/>
                  <a:pt x="18011" y="18480"/>
                  <a:pt x="18449" y="18288"/>
                </a:cubicBezTo>
                <a:cubicBezTo>
                  <a:pt x="18887" y="18097"/>
                  <a:pt x="19273" y="17805"/>
                  <a:pt x="19575" y="17436"/>
                </a:cubicBezTo>
                <a:cubicBezTo>
                  <a:pt x="19876" y="17067"/>
                  <a:pt x="20085" y="16632"/>
                  <a:pt x="20184" y="16166"/>
                </a:cubicBezTo>
                <a:cubicBezTo>
                  <a:pt x="20282" y="15701"/>
                  <a:pt x="20268" y="15219"/>
                  <a:pt x="20142" y="14760"/>
                </a:cubicBezTo>
                <a:cubicBezTo>
                  <a:pt x="20016" y="14301"/>
                  <a:pt x="19781" y="13879"/>
                  <a:pt x="19458" y="13529"/>
                </a:cubicBezTo>
                <a:cubicBezTo>
                  <a:pt x="19135" y="13178"/>
                  <a:pt x="18732" y="12909"/>
                  <a:pt x="18284" y="12744"/>
                </a:cubicBezTo>
                <a:lnTo>
                  <a:pt x="19208" y="6658"/>
                </a:lnTo>
                <a:cubicBezTo>
                  <a:pt x="19873" y="6508"/>
                  <a:pt x="20468" y="6139"/>
                  <a:pt x="20895" y="5609"/>
                </a:cubicBezTo>
                <a:cubicBezTo>
                  <a:pt x="21321" y="5080"/>
                  <a:pt x="21554" y="4422"/>
                  <a:pt x="21555" y="3743"/>
                </a:cubicBezTo>
                <a:cubicBezTo>
                  <a:pt x="21553" y="3036"/>
                  <a:pt x="21299" y="2352"/>
                  <a:pt x="20839" y="1813"/>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06" name="Google Shape;606;p15"/>
          <p:cNvSpPr/>
          <p:nvPr/>
        </p:nvSpPr>
        <p:spPr>
          <a:xfrm>
            <a:off x="2283962" y="2809770"/>
            <a:ext cx="223398" cy="223398"/>
          </a:xfrm>
          <a:custGeom>
            <a:rect b="b" l="l" r="r" t="t"/>
            <a:pathLst>
              <a:path extrusionOk="0" h="21600" w="21600">
                <a:moveTo>
                  <a:pt x="19938" y="19938"/>
                </a:moveTo>
                <a:lnTo>
                  <a:pt x="17122" y="19938"/>
                </a:lnTo>
                <a:lnTo>
                  <a:pt x="17122" y="17101"/>
                </a:lnTo>
                <a:lnTo>
                  <a:pt x="19938" y="17101"/>
                </a:lnTo>
                <a:cubicBezTo>
                  <a:pt x="19938" y="17101"/>
                  <a:pt x="19938" y="19938"/>
                  <a:pt x="19938" y="19938"/>
                </a:cubicBezTo>
                <a:close/>
                <a:moveTo>
                  <a:pt x="9313" y="4478"/>
                </a:moveTo>
                <a:lnTo>
                  <a:pt x="9313" y="1662"/>
                </a:lnTo>
                <a:lnTo>
                  <a:pt x="12129" y="1662"/>
                </a:lnTo>
                <a:lnTo>
                  <a:pt x="12129" y="4478"/>
                </a:lnTo>
                <a:cubicBezTo>
                  <a:pt x="12129" y="4478"/>
                  <a:pt x="9313" y="4478"/>
                  <a:pt x="9313" y="4478"/>
                </a:cubicBezTo>
                <a:close/>
                <a:moveTo>
                  <a:pt x="12129" y="17101"/>
                </a:moveTo>
                <a:lnTo>
                  <a:pt x="12129" y="19938"/>
                </a:lnTo>
                <a:lnTo>
                  <a:pt x="9313" y="19938"/>
                </a:lnTo>
                <a:lnTo>
                  <a:pt x="9313" y="17101"/>
                </a:lnTo>
                <a:cubicBezTo>
                  <a:pt x="9313" y="17101"/>
                  <a:pt x="12129" y="17101"/>
                  <a:pt x="12129" y="17101"/>
                </a:cubicBezTo>
                <a:close/>
                <a:moveTo>
                  <a:pt x="4478" y="17101"/>
                </a:moveTo>
                <a:lnTo>
                  <a:pt x="4482" y="19938"/>
                </a:lnTo>
                <a:lnTo>
                  <a:pt x="1662" y="19938"/>
                </a:lnTo>
                <a:lnTo>
                  <a:pt x="1662" y="17101"/>
                </a:lnTo>
                <a:cubicBezTo>
                  <a:pt x="1662" y="17101"/>
                  <a:pt x="4478" y="17101"/>
                  <a:pt x="4478" y="17101"/>
                </a:cubicBezTo>
                <a:close/>
                <a:moveTo>
                  <a:pt x="20769" y="15440"/>
                </a:moveTo>
                <a:lnTo>
                  <a:pt x="19357" y="15440"/>
                </a:lnTo>
                <a:lnTo>
                  <a:pt x="19357" y="9741"/>
                </a:lnTo>
                <a:lnTo>
                  <a:pt x="11564" y="9741"/>
                </a:lnTo>
                <a:lnTo>
                  <a:pt x="11564" y="6119"/>
                </a:lnTo>
                <a:lnTo>
                  <a:pt x="12960" y="6119"/>
                </a:lnTo>
                <a:lnTo>
                  <a:pt x="13791" y="5288"/>
                </a:lnTo>
                <a:lnTo>
                  <a:pt x="13791" y="831"/>
                </a:lnTo>
                <a:lnTo>
                  <a:pt x="12960" y="0"/>
                </a:lnTo>
                <a:lnTo>
                  <a:pt x="8482" y="0"/>
                </a:lnTo>
                <a:lnTo>
                  <a:pt x="7651" y="831"/>
                </a:lnTo>
                <a:lnTo>
                  <a:pt x="7651" y="5288"/>
                </a:lnTo>
                <a:lnTo>
                  <a:pt x="8482" y="6119"/>
                </a:lnTo>
                <a:lnTo>
                  <a:pt x="9903" y="6119"/>
                </a:lnTo>
                <a:lnTo>
                  <a:pt x="9903" y="9741"/>
                </a:lnTo>
                <a:lnTo>
                  <a:pt x="2243" y="9741"/>
                </a:lnTo>
                <a:lnTo>
                  <a:pt x="2243" y="15440"/>
                </a:lnTo>
                <a:lnTo>
                  <a:pt x="831" y="15440"/>
                </a:lnTo>
                <a:lnTo>
                  <a:pt x="0" y="16271"/>
                </a:lnTo>
                <a:lnTo>
                  <a:pt x="0" y="20769"/>
                </a:lnTo>
                <a:lnTo>
                  <a:pt x="831" y="21600"/>
                </a:lnTo>
                <a:lnTo>
                  <a:pt x="5313" y="21600"/>
                </a:lnTo>
                <a:lnTo>
                  <a:pt x="6144" y="20769"/>
                </a:lnTo>
                <a:lnTo>
                  <a:pt x="6144" y="16271"/>
                </a:lnTo>
                <a:lnTo>
                  <a:pt x="5313" y="15440"/>
                </a:lnTo>
                <a:lnTo>
                  <a:pt x="3905" y="15440"/>
                </a:lnTo>
                <a:lnTo>
                  <a:pt x="3905" y="11402"/>
                </a:lnTo>
                <a:lnTo>
                  <a:pt x="9903" y="11402"/>
                </a:lnTo>
                <a:lnTo>
                  <a:pt x="9903" y="15440"/>
                </a:lnTo>
                <a:lnTo>
                  <a:pt x="8482" y="15440"/>
                </a:lnTo>
                <a:lnTo>
                  <a:pt x="7651" y="16271"/>
                </a:lnTo>
                <a:lnTo>
                  <a:pt x="7651" y="20769"/>
                </a:lnTo>
                <a:lnTo>
                  <a:pt x="8482" y="21600"/>
                </a:lnTo>
                <a:lnTo>
                  <a:pt x="12960" y="21600"/>
                </a:lnTo>
                <a:lnTo>
                  <a:pt x="13791" y="20769"/>
                </a:lnTo>
                <a:lnTo>
                  <a:pt x="13791" y="16271"/>
                </a:lnTo>
                <a:lnTo>
                  <a:pt x="12960" y="15440"/>
                </a:lnTo>
                <a:lnTo>
                  <a:pt x="11564" y="15440"/>
                </a:lnTo>
                <a:lnTo>
                  <a:pt x="11564" y="11402"/>
                </a:lnTo>
                <a:lnTo>
                  <a:pt x="17700" y="11402"/>
                </a:lnTo>
                <a:lnTo>
                  <a:pt x="17700" y="15440"/>
                </a:lnTo>
                <a:lnTo>
                  <a:pt x="16291" y="15440"/>
                </a:lnTo>
                <a:lnTo>
                  <a:pt x="15461" y="16271"/>
                </a:lnTo>
                <a:lnTo>
                  <a:pt x="15461" y="20769"/>
                </a:lnTo>
                <a:lnTo>
                  <a:pt x="16291" y="21600"/>
                </a:lnTo>
                <a:lnTo>
                  <a:pt x="20769" y="21600"/>
                </a:lnTo>
                <a:lnTo>
                  <a:pt x="21600" y="20769"/>
                </a:lnTo>
                <a:lnTo>
                  <a:pt x="21600" y="16271"/>
                </a:lnTo>
                <a:cubicBezTo>
                  <a:pt x="21600" y="16271"/>
                  <a:pt x="20769" y="15440"/>
                  <a:pt x="20769" y="1544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07" name="Google Shape;607;p15"/>
          <p:cNvSpPr/>
          <p:nvPr/>
        </p:nvSpPr>
        <p:spPr>
          <a:xfrm>
            <a:off x="3234464" y="1595153"/>
            <a:ext cx="183276" cy="183438"/>
          </a:xfrm>
          <a:custGeom>
            <a:rect b="b" l="l" r="r" t="t"/>
            <a:pathLst>
              <a:path extrusionOk="0" h="21600" w="21600">
                <a:moveTo>
                  <a:pt x="13647" y="15483"/>
                </a:moveTo>
                <a:lnTo>
                  <a:pt x="7953" y="15483"/>
                </a:lnTo>
                <a:lnTo>
                  <a:pt x="7953" y="17282"/>
                </a:lnTo>
                <a:lnTo>
                  <a:pt x="13647" y="17282"/>
                </a:lnTo>
                <a:cubicBezTo>
                  <a:pt x="13647" y="17282"/>
                  <a:pt x="13647" y="15483"/>
                  <a:pt x="13647" y="15483"/>
                </a:cubicBezTo>
                <a:close/>
                <a:moveTo>
                  <a:pt x="14998" y="13562"/>
                </a:moveTo>
                <a:cubicBezTo>
                  <a:pt x="15824" y="13562"/>
                  <a:pt x="16494" y="12892"/>
                  <a:pt x="16494" y="12065"/>
                </a:cubicBezTo>
                <a:cubicBezTo>
                  <a:pt x="16494" y="11237"/>
                  <a:pt x="15824" y="10567"/>
                  <a:pt x="14998" y="10567"/>
                </a:cubicBezTo>
                <a:cubicBezTo>
                  <a:pt x="14172" y="10567"/>
                  <a:pt x="13503" y="11237"/>
                  <a:pt x="13503" y="12065"/>
                </a:cubicBezTo>
                <a:cubicBezTo>
                  <a:pt x="13503" y="12892"/>
                  <a:pt x="14172" y="13562"/>
                  <a:pt x="14998" y="13562"/>
                </a:cubicBezTo>
                <a:close/>
                <a:moveTo>
                  <a:pt x="6602" y="13562"/>
                </a:moveTo>
                <a:cubicBezTo>
                  <a:pt x="7428" y="13562"/>
                  <a:pt x="8097" y="12892"/>
                  <a:pt x="8097" y="12065"/>
                </a:cubicBezTo>
                <a:cubicBezTo>
                  <a:pt x="8097" y="11237"/>
                  <a:pt x="7428" y="10567"/>
                  <a:pt x="6602" y="10567"/>
                </a:cubicBezTo>
                <a:cubicBezTo>
                  <a:pt x="5776" y="10567"/>
                  <a:pt x="5106" y="11237"/>
                  <a:pt x="5106" y="12065"/>
                </a:cubicBezTo>
                <a:cubicBezTo>
                  <a:pt x="5106" y="12892"/>
                  <a:pt x="5776" y="13562"/>
                  <a:pt x="6602" y="13562"/>
                </a:cubicBezTo>
                <a:close/>
                <a:moveTo>
                  <a:pt x="19799" y="19801"/>
                </a:moveTo>
                <a:lnTo>
                  <a:pt x="1801" y="19801"/>
                </a:lnTo>
                <a:lnTo>
                  <a:pt x="1801" y="7756"/>
                </a:lnTo>
                <a:lnTo>
                  <a:pt x="19799" y="7756"/>
                </a:lnTo>
                <a:cubicBezTo>
                  <a:pt x="19799" y="7756"/>
                  <a:pt x="19799" y="19801"/>
                  <a:pt x="19799" y="19801"/>
                </a:cubicBezTo>
                <a:close/>
                <a:moveTo>
                  <a:pt x="20699" y="5957"/>
                </a:moveTo>
                <a:lnTo>
                  <a:pt x="11701" y="5957"/>
                </a:lnTo>
                <a:lnTo>
                  <a:pt x="11701" y="3357"/>
                </a:lnTo>
                <a:cubicBezTo>
                  <a:pt x="12044" y="3159"/>
                  <a:pt x="12313" y="2853"/>
                  <a:pt x="12464" y="2488"/>
                </a:cubicBezTo>
                <a:cubicBezTo>
                  <a:pt x="12616" y="2122"/>
                  <a:pt x="12643" y="1716"/>
                  <a:pt x="12540" y="1334"/>
                </a:cubicBezTo>
                <a:cubicBezTo>
                  <a:pt x="12437" y="951"/>
                  <a:pt x="12211" y="613"/>
                  <a:pt x="11897" y="372"/>
                </a:cubicBezTo>
                <a:cubicBezTo>
                  <a:pt x="11582" y="130"/>
                  <a:pt x="11197" y="0"/>
                  <a:pt x="10800" y="0"/>
                </a:cubicBezTo>
                <a:cubicBezTo>
                  <a:pt x="10404" y="0"/>
                  <a:pt x="10018" y="130"/>
                  <a:pt x="9704" y="372"/>
                </a:cubicBezTo>
                <a:cubicBezTo>
                  <a:pt x="9389" y="613"/>
                  <a:pt x="9163" y="951"/>
                  <a:pt x="9060" y="1334"/>
                </a:cubicBezTo>
                <a:cubicBezTo>
                  <a:pt x="8958" y="1716"/>
                  <a:pt x="8984" y="2122"/>
                  <a:pt x="9136" y="2488"/>
                </a:cubicBezTo>
                <a:cubicBezTo>
                  <a:pt x="9288" y="2853"/>
                  <a:pt x="9556" y="3159"/>
                  <a:pt x="9899" y="3357"/>
                </a:cubicBezTo>
                <a:lnTo>
                  <a:pt x="9899" y="5957"/>
                </a:lnTo>
                <a:lnTo>
                  <a:pt x="901" y="5957"/>
                </a:lnTo>
                <a:lnTo>
                  <a:pt x="0" y="6856"/>
                </a:lnTo>
                <a:lnTo>
                  <a:pt x="0" y="20700"/>
                </a:lnTo>
                <a:lnTo>
                  <a:pt x="901" y="21600"/>
                </a:lnTo>
                <a:lnTo>
                  <a:pt x="20699" y="21600"/>
                </a:lnTo>
                <a:lnTo>
                  <a:pt x="21600" y="20700"/>
                </a:lnTo>
                <a:lnTo>
                  <a:pt x="21600" y="6856"/>
                </a:lnTo>
                <a:cubicBezTo>
                  <a:pt x="21600" y="6856"/>
                  <a:pt x="20699" y="5957"/>
                  <a:pt x="20699" y="5957"/>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08" name="Google Shape;608;p15"/>
          <p:cNvSpPr/>
          <p:nvPr/>
        </p:nvSpPr>
        <p:spPr>
          <a:xfrm>
            <a:off x="2307911" y="2207935"/>
            <a:ext cx="175500" cy="222156"/>
          </a:xfrm>
          <a:custGeom>
            <a:rect b="b" l="l" r="r" t="t"/>
            <a:pathLst>
              <a:path extrusionOk="0" h="21600" w="21600">
                <a:moveTo>
                  <a:pt x="19469" y="7886"/>
                </a:moveTo>
                <a:cubicBezTo>
                  <a:pt x="19469" y="14119"/>
                  <a:pt x="14520" y="17803"/>
                  <a:pt x="11855" y="19332"/>
                </a:cubicBezTo>
                <a:lnTo>
                  <a:pt x="11855" y="1671"/>
                </a:lnTo>
                <a:lnTo>
                  <a:pt x="19469" y="1671"/>
                </a:lnTo>
                <a:cubicBezTo>
                  <a:pt x="19469" y="1671"/>
                  <a:pt x="19469" y="7886"/>
                  <a:pt x="19469" y="7886"/>
                </a:cubicBezTo>
                <a:close/>
                <a:moveTo>
                  <a:pt x="9735" y="19332"/>
                </a:moveTo>
                <a:cubicBezTo>
                  <a:pt x="7091" y="17803"/>
                  <a:pt x="2115" y="14119"/>
                  <a:pt x="2115" y="7886"/>
                </a:cubicBezTo>
                <a:lnTo>
                  <a:pt x="2115" y="1671"/>
                </a:lnTo>
                <a:lnTo>
                  <a:pt x="9735" y="1671"/>
                </a:lnTo>
                <a:cubicBezTo>
                  <a:pt x="9735" y="1671"/>
                  <a:pt x="9735" y="19332"/>
                  <a:pt x="9735" y="19332"/>
                </a:cubicBezTo>
                <a:close/>
                <a:moveTo>
                  <a:pt x="20527" y="0"/>
                </a:moveTo>
                <a:lnTo>
                  <a:pt x="1057" y="0"/>
                </a:lnTo>
                <a:lnTo>
                  <a:pt x="0" y="835"/>
                </a:lnTo>
                <a:lnTo>
                  <a:pt x="0" y="7886"/>
                </a:lnTo>
                <a:cubicBezTo>
                  <a:pt x="0" y="16888"/>
                  <a:pt x="9237" y="21141"/>
                  <a:pt x="10290" y="21600"/>
                </a:cubicBezTo>
                <a:lnTo>
                  <a:pt x="11321" y="21600"/>
                </a:lnTo>
                <a:cubicBezTo>
                  <a:pt x="12378" y="21141"/>
                  <a:pt x="21600" y="16888"/>
                  <a:pt x="21600" y="7886"/>
                </a:cubicBezTo>
                <a:lnTo>
                  <a:pt x="21600" y="835"/>
                </a:lnTo>
                <a:cubicBezTo>
                  <a:pt x="21600" y="835"/>
                  <a:pt x="20527" y="0"/>
                  <a:pt x="20527"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rPr b="0" i="0" lang="en-GB" sz="1100" u="none" cap="none" strike="noStrike">
                <a:solidFill>
                  <a:srgbClr val="FFFFFF"/>
                </a:solidFill>
                <a:latin typeface="Gill Sans"/>
                <a:ea typeface="Gill Sans"/>
                <a:cs typeface="Gill Sans"/>
                <a:sym typeface="Gill Sans"/>
              </a:rPr>
              <a:t>    </a:t>
            </a:r>
            <a:endParaRPr b="0" i="0" sz="1100" u="none" cap="none" strike="noStrike">
              <a:solidFill>
                <a:srgbClr val="FFFFFF"/>
              </a:solidFill>
              <a:latin typeface="Gill Sans"/>
              <a:ea typeface="Gill Sans"/>
              <a:cs typeface="Gill Sans"/>
              <a:sym typeface="Gill Sans"/>
            </a:endParaRPr>
          </a:p>
        </p:txBody>
      </p:sp>
      <p:sp>
        <p:nvSpPr>
          <p:cNvPr id="609" name="Google Shape;609;p15"/>
          <p:cNvSpPr/>
          <p:nvPr/>
        </p:nvSpPr>
        <p:spPr>
          <a:xfrm>
            <a:off x="3203711" y="2217636"/>
            <a:ext cx="244782" cy="196614"/>
          </a:xfrm>
          <a:custGeom>
            <a:rect b="b" l="l" r="r" t="t"/>
            <a:pathLst>
              <a:path extrusionOk="0" h="21600" w="21600">
                <a:moveTo>
                  <a:pt x="11885" y="12007"/>
                </a:moveTo>
                <a:cubicBezTo>
                  <a:pt x="11692" y="12583"/>
                  <a:pt x="11367" y="13075"/>
                  <a:pt x="10950" y="13421"/>
                </a:cubicBezTo>
                <a:cubicBezTo>
                  <a:pt x="10534" y="13767"/>
                  <a:pt x="10044" y="13951"/>
                  <a:pt x="9543" y="13950"/>
                </a:cubicBezTo>
                <a:cubicBezTo>
                  <a:pt x="8872" y="13949"/>
                  <a:pt x="8229" y="13616"/>
                  <a:pt x="7755" y="13025"/>
                </a:cubicBezTo>
                <a:cubicBezTo>
                  <a:pt x="7281" y="12434"/>
                  <a:pt x="7015" y="11633"/>
                  <a:pt x="7015" y="10798"/>
                </a:cubicBezTo>
                <a:cubicBezTo>
                  <a:pt x="7015" y="10174"/>
                  <a:pt x="7163" y="9564"/>
                  <a:pt x="7442" y="9046"/>
                </a:cubicBezTo>
                <a:cubicBezTo>
                  <a:pt x="7720" y="8527"/>
                  <a:pt x="8116" y="8123"/>
                  <a:pt x="8578" y="7885"/>
                </a:cubicBezTo>
                <a:cubicBezTo>
                  <a:pt x="9041" y="7646"/>
                  <a:pt x="9551" y="7584"/>
                  <a:pt x="10042" y="7706"/>
                </a:cubicBezTo>
                <a:cubicBezTo>
                  <a:pt x="10533" y="7828"/>
                  <a:pt x="10984" y="8129"/>
                  <a:pt x="11338" y="8570"/>
                </a:cubicBezTo>
                <a:cubicBezTo>
                  <a:pt x="11692" y="9011"/>
                  <a:pt x="11933" y="9573"/>
                  <a:pt x="12030" y="10186"/>
                </a:cubicBezTo>
                <a:cubicBezTo>
                  <a:pt x="12128" y="10797"/>
                  <a:pt x="12077" y="11431"/>
                  <a:pt x="11885" y="12007"/>
                </a:cubicBezTo>
                <a:close/>
                <a:moveTo>
                  <a:pt x="3034" y="11577"/>
                </a:moveTo>
                <a:cubicBezTo>
                  <a:pt x="2869" y="11784"/>
                  <a:pt x="2645" y="11900"/>
                  <a:pt x="2411" y="11902"/>
                </a:cubicBezTo>
                <a:cubicBezTo>
                  <a:pt x="2236" y="11903"/>
                  <a:pt x="2064" y="11840"/>
                  <a:pt x="1918" y="11720"/>
                </a:cubicBezTo>
                <a:cubicBezTo>
                  <a:pt x="1771" y="11600"/>
                  <a:pt x="1657" y="11429"/>
                  <a:pt x="1588" y="11227"/>
                </a:cubicBezTo>
                <a:cubicBezTo>
                  <a:pt x="1520" y="11025"/>
                  <a:pt x="1501" y="10803"/>
                  <a:pt x="1535" y="10588"/>
                </a:cubicBezTo>
                <a:cubicBezTo>
                  <a:pt x="1568" y="10373"/>
                  <a:pt x="1652" y="10176"/>
                  <a:pt x="1776" y="10020"/>
                </a:cubicBezTo>
                <a:cubicBezTo>
                  <a:pt x="1899" y="9865"/>
                  <a:pt x="2057" y="9758"/>
                  <a:pt x="2230" y="9716"/>
                </a:cubicBezTo>
                <a:cubicBezTo>
                  <a:pt x="2402" y="9672"/>
                  <a:pt x="2581" y="9693"/>
                  <a:pt x="2743" y="9776"/>
                </a:cubicBezTo>
                <a:cubicBezTo>
                  <a:pt x="2906" y="9860"/>
                  <a:pt x="3045" y="10001"/>
                  <a:pt x="3142" y="10183"/>
                </a:cubicBezTo>
                <a:cubicBezTo>
                  <a:pt x="3240" y="10365"/>
                  <a:pt x="3292" y="10579"/>
                  <a:pt x="3292" y="10798"/>
                </a:cubicBezTo>
                <a:cubicBezTo>
                  <a:pt x="3292" y="11090"/>
                  <a:pt x="3200" y="11370"/>
                  <a:pt x="3034" y="11577"/>
                </a:cubicBezTo>
                <a:close/>
                <a:moveTo>
                  <a:pt x="18333" y="14851"/>
                </a:moveTo>
                <a:lnTo>
                  <a:pt x="21600" y="10798"/>
                </a:lnTo>
                <a:lnTo>
                  <a:pt x="18344" y="6744"/>
                </a:lnTo>
                <a:lnTo>
                  <a:pt x="17271" y="8079"/>
                </a:lnTo>
                <a:lnTo>
                  <a:pt x="18685" y="9854"/>
                </a:lnTo>
                <a:lnTo>
                  <a:pt x="13515" y="9854"/>
                </a:lnTo>
                <a:cubicBezTo>
                  <a:pt x="13408" y="9147"/>
                  <a:pt x="13179" y="8477"/>
                  <a:pt x="12844" y="7891"/>
                </a:cubicBezTo>
                <a:lnTo>
                  <a:pt x="16434" y="3247"/>
                </a:lnTo>
                <a:lnTo>
                  <a:pt x="16468" y="5753"/>
                </a:lnTo>
                <a:lnTo>
                  <a:pt x="17984" y="5720"/>
                </a:lnTo>
                <a:lnTo>
                  <a:pt x="17901" y="0"/>
                </a:lnTo>
                <a:lnTo>
                  <a:pt x="13299" y="109"/>
                </a:lnTo>
                <a:lnTo>
                  <a:pt x="13326" y="1996"/>
                </a:lnTo>
                <a:lnTo>
                  <a:pt x="15342" y="1954"/>
                </a:lnTo>
                <a:lnTo>
                  <a:pt x="11745" y="6583"/>
                </a:lnTo>
                <a:cubicBezTo>
                  <a:pt x="11190" y="6131"/>
                  <a:pt x="10553" y="5857"/>
                  <a:pt x="9893" y="5784"/>
                </a:cubicBezTo>
                <a:cubicBezTo>
                  <a:pt x="9232" y="5711"/>
                  <a:pt x="8567" y="5842"/>
                  <a:pt x="7956" y="6166"/>
                </a:cubicBezTo>
                <a:cubicBezTo>
                  <a:pt x="7346" y="6489"/>
                  <a:pt x="6809" y="6994"/>
                  <a:pt x="6393" y="7638"/>
                </a:cubicBezTo>
                <a:cubicBezTo>
                  <a:pt x="5976" y="8281"/>
                  <a:pt x="5694" y="9042"/>
                  <a:pt x="5570" y="9854"/>
                </a:cubicBezTo>
                <a:lnTo>
                  <a:pt x="4684" y="9854"/>
                </a:lnTo>
                <a:cubicBezTo>
                  <a:pt x="4503" y="9179"/>
                  <a:pt x="4136" y="8607"/>
                  <a:pt x="3648" y="8238"/>
                </a:cubicBezTo>
                <a:cubicBezTo>
                  <a:pt x="3160" y="7870"/>
                  <a:pt x="2583" y="7731"/>
                  <a:pt x="2019" y="7844"/>
                </a:cubicBezTo>
                <a:cubicBezTo>
                  <a:pt x="1456" y="7958"/>
                  <a:pt x="943" y="8317"/>
                  <a:pt x="573" y="8859"/>
                </a:cubicBezTo>
                <a:cubicBezTo>
                  <a:pt x="203" y="9399"/>
                  <a:pt x="0" y="10087"/>
                  <a:pt x="0" y="10798"/>
                </a:cubicBezTo>
                <a:cubicBezTo>
                  <a:pt x="0" y="11508"/>
                  <a:pt x="203" y="12196"/>
                  <a:pt x="573" y="12737"/>
                </a:cubicBezTo>
                <a:cubicBezTo>
                  <a:pt x="943" y="13278"/>
                  <a:pt x="1456" y="13638"/>
                  <a:pt x="2019" y="13751"/>
                </a:cubicBezTo>
                <a:cubicBezTo>
                  <a:pt x="2583" y="13865"/>
                  <a:pt x="3160" y="13725"/>
                  <a:pt x="3648" y="13357"/>
                </a:cubicBezTo>
                <a:cubicBezTo>
                  <a:pt x="4136" y="12988"/>
                  <a:pt x="4503" y="12416"/>
                  <a:pt x="4684" y="11742"/>
                </a:cubicBezTo>
                <a:lnTo>
                  <a:pt x="5570" y="11742"/>
                </a:lnTo>
                <a:cubicBezTo>
                  <a:pt x="5694" y="12553"/>
                  <a:pt x="5976" y="13314"/>
                  <a:pt x="6393" y="13957"/>
                </a:cubicBezTo>
                <a:cubicBezTo>
                  <a:pt x="6809" y="14601"/>
                  <a:pt x="7346" y="15106"/>
                  <a:pt x="7956" y="15430"/>
                </a:cubicBezTo>
                <a:cubicBezTo>
                  <a:pt x="8567" y="15753"/>
                  <a:pt x="9232" y="15884"/>
                  <a:pt x="9893" y="15811"/>
                </a:cubicBezTo>
                <a:cubicBezTo>
                  <a:pt x="10553" y="15738"/>
                  <a:pt x="11190" y="15464"/>
                  <a:pt x="11745" y="15012"/>
                </a:cubicBezTo>
                <a:lnTo>
                  <a:pt x="15334" y="19646"/>
                </a:lnTo>
                <a:lnTo>
                  <a:pt x="13318" y="19604"/>
                </a:lnTo>
                <a:lnTo>
                  <a:pt x="13291" y="21491"/>
                </a:lnTo>
                <a:lnTo>
                  <a:pt x="17893" y="21600"/>
                </a:lnTo>
                <a:lnTo>
                  <a:pt x="17976" y="15871"/>
                </a:lnTo>
                <a:lnTo>
                  <a:pt x="16460" y="15838"/>
                </a:lnTo>
                <a:lnTo>
                  <a:pt x="16434" y="18348"/>
                </a:lnTo>
                <a:lnTo>
                  <a:pt x="12844" y="13705"/>
                </a:lnTo>
                <a:cubicBezTo>
                  <a:pt x="13179" y="13118"/>
                  <a:pt x="13408" y="12448"/>
                  <a:pt x="13515" y="11742"/>
                </a:cubicBezTo>
                <a:lnTo>
                  <a:pt x="18685" y="11742"/>
                </a:lnTo>
                <a:lnTo>
                  <a:pt x="17260" y="13516"/>
                </a:lnTo>
                <a:cubicBezTo>
                  <a:pt x="17260" y="13516"/>
                  <a:pt x="18333" y="14851"/>
                  <a:pt x="18333" y="14851"/>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10" name="Google Shape;610;p15"/>
          <p:cNvSpPr/>
          <p:nvPr/>
        </p:nvSpPr>
        <p:spPr>
          <a:xfrm>
            <a:off x="3214194" y="2858972"/>
            <a:ext cx="223817" cy="197610"/>
          </a:xfrm>
          <a:custGeom>
            <a:rect b="b" l="l" r="r" t="t"/>
            <a:pathLst>
              <a:path extrusionOk="0" h="21532" w="21526">
                <a:moveTo>
                  <a:pt x="19510" y="4269"/>
                </a:moveTo>
                <a:cubicBezTo>
                  <a:pt x="19278" y="4533"/>
                  <a:pt x="18963" y="4681"/>
                  <a:pt x="18634" y="4681"/>
                </a:cubicBezTo>
                <a:cubicBezTo>
                  <a:pt x="18389" y="4681"/>
                  <a:pt x="18149" y="4598"/>
                  <a:pt x="17945" y="4444"/>
                </a:cubicBezTo>
                <a:cubicBezTo>
                  <a:pt x="17742" y="4290"/>
                  <a:pt x="17582" y="4070"/>
                  <a:pt x="17489" y="3814"/>
                </a:cubicBezTo>
                <a:cubicBezTo>
                  <a:pt x="17395" y="3557"/>
                  <a:pt x="17371" y="3275"/>
                  <a:pt x="17418" y="3003"/>
                </a:cubicBezTo>
                <a:cubicBezTo>
                  <a:pt x="17466" y="2730"/>
                  <a:pt x="17584" y="2480"/>
                  <a:pt x="17758" y="2284"/>
                </a:cubicBezTo>
                <a:cubicBezTo>
                  <a:pt x="17931" y="2087"/>
                  <a:pt x="18152" y="1953"/>
                  <a:pt x="18392" y="1899"/>
                </a:cubicBezTo>
                <a:cubicBezTo>
                  <a:pt x="18633" y="1845"/>
                  <a:pt x="18882" y="1873"/>
                  <a:pt x="19108" y="1979"/>
                </a:cubicBezTo>
                <a:cubicBezTo>
                  <a:pt x="19335" y="2085"/>
                  <a:pt x="19528" y="2265"/>
                  <a:pt x="19664" y="2496"/>
                </a:cubicBezTo>
                <a:cubicBezTo>
                  <a:pt x="19801" y="2727"/>
                  <a:pt x="19873" y="2999"/>
                  <a:pt x="19873" y="3277"/>
                </a:cubicBezTo>
                <a:cubicBezTo>
                  <a:pt x="19873" y="3649"/>
                  <a:pt x="19743" y="4006"/>
                  <a:pt x="19510" y="4269"/>
                </a:cubicBezTo>
                <a:close/>
                <a:moveTo>
                  <a:pt x="3769" y="19248"/>
                </a:moveTo>
                <a:cubicBezTo>
                  <a:pt x="3537" y="19511"/>
                  <a:pt x="3222" y="19659"/>
                  <a:pt x="2893" y="19659"/>
                </a:cubicBezTo>
                <a:cubicBezTo>
                  <a:pt x="2648" y="19659"/>
                  <a:pt x="2408" y="19577"/>
                  <a:pt x="2204" y="19422"/>
                </a:cubicBezTo>
                <a:cubicBezTo>
                  <a:pt x="2000" y="19269"/>
                  <a:pt x="1841" y="19049"/>
                  <a:pt x="1748" y="18792"/>
                </a:cubicBezTo>
                <a:cubicBezTo>
                  <a:pt x="1654" y="18536"/>
                  <a:pt x="1629" y="18254"/>
                  <a:pt x="1677" y="17981"/>
                </a:cubicBezTo>
                <a:cubicBezTo>
                  <a:pt x="1725" y="17709"/>
                  <a:pt x="1843" y="17458"/>
                  <a:pt x="2017" y="17262"/>
                </a:cubicBezTo>
                <a:cubicBezTo>
                  <a:pt x="2190" y="17066"/>
                  <a:pt x="2411" y="16932"/>
                  <a:pt x="2651" y="16878"/>
                </a:cubicBezTo>
                <a:cubicBezTo>
                  <a:pt x="2892" y="16824"/>
                  <a:pt x="3141" y="16851"/>
                  <a:pt x="3367" y="16958"/>
                </a:cubicBezTo>
                <a:cubicBezTo>
                  <a:pt x="3594" y="17064"/>
                  <a:pt x="3787" y="17244"/>
                  <a:pt x="3923" y="17475"/>
                </a:cubicBezTo>
                <a:cubicBezTo>
                  <a:pt x="4060" y="17706"/>
                  <a:pt x="4132" y="17978"/>
                  <a:pt x="4132" y="18255"/>
                </a:cubicBezTo>
                <a:cubicBezTo>
                  <a:pt x="4132" y="18628"/>
                  <a:pt x="4002" y="18985"/>
                  <a:pt x="3769" y="19248"/>
                </a:cubicBezTo>
                <a:close/>
                <a:moveTo>
                  <a:pt x="20679" y="960"/>
                </a:moveTo>
                <a:cubicBezTo>
                  <a:pt x="20137" y="345"/>
                  <a:pt x="19401" y="0"/>
                  <a:pt x="18634" y="0"/>
                </a:cubicBezTo>
                <a:cubicBezTo>
                  <a:pt x="18049" y="0"/>
                  <a:pt x="17479" y="202"/>
                  <a:pt x="16997" y="577"/>
                </a:cubicBezTo>
                <a:cubicBezTo>
                  <a:pt x="16516" y="953"/>
                  <a:pt x="16146" y="1485"/>
                  <a:pt x="15937" y="2103"/>
                </a:cubicBezTo>
                <a:cubicBezTo>
                  <a:pt x="15727" y="2721"/>
                  <a:pt x="15688" y="3397"/>
                  <a:pt x="15824" y="4041"/>
                </a:cubicBezTo>
                <a:cubicBezTo>
                  <a:pt x="15961" y="4685"/>
                  <a:pt x="16266" y="5267"/>
                  <a:pt x="16700" y="5711"/>
                </a:cubicBezTo>
                <a:lnTo>
                  <a:pt x="14317" y="11234"/>
                </a:lnTo>
                <a:cubicBezTo>
                  <a:pt x="13915" y="11240"/>
                  <a:pt x="13526" y="11391"/>
                  <a:pt x="13205" y="11665"/>
                </a:cubicBezTo>
                <a:lnTo>
                  <a:pt x="8718" y="9128"/>
                </a:lnTo>
                <a:cubicBezTo>
                  <a:pt x="8719" y="8795"/>
                  <a:pt x="8651" y="8468"/>
                  <a:pt x="8518" y="8171"/>
                </a:cubicBezTo>
                <a:cubicBezTo>
                  <a:pt x="8386" y="7874"/>
                  <a:pt x="8193" y="7618"/>
                  <a:pt x="7956" y="7421"/>
                </a:cubicBezTo>
                <a:cubicBezTo>
                  <a:pt x="7719" y="7225"/>
                  <a:pt x="7445" y="7096"/>
                  <a:pt x="7155" y="7043"/>
                </a:cubicBezTo>
                <a:cubicBezTo>
                  <a:pt x="6866" y="6989"/>
                  <a:pt x="6570" y="7015"/>
                  <a:pt x="6290" y="7117"/>
                </a:cubicBezTo>
                <a:cubicBezTo>
                  <a:pt x="6011" y="7218"/>
                  <a:pt x="5757" y="7393"/>
                  <a:pt x="5549" y="7628"/>
                </a:cubicBezTo>
                <a:cubicBezTo>
                  <a:pt x="5341" y="7862"/>
                  <a:pt x="5185" y="8149"/>
                  <a:pt x="5093" y="8464"/>
                </a:cubicBezTo>
                <a:cubicBezTo>
                  <a:pt x="5001" y="8780"/>
                  <a:pt x="4977" y="9116"/>
                  <a:pt x="5022" y="9444"/>
                </a:cubicBezTo>
                <a:cubicBezTo>
                  <a:pt x="5067" y="9773"/>
                  <a:pt x="5180" y="10084"/>
                  <a:pt x="5351" y="10354"/>
                </a:cubicBezTo>
                <a:lnTo>
                  <a:pt x="3194" y="14979"/>
                </a:lnTo>
                <a:cubicBezTo>
                  <a:pt x="3094" y="14972"/>
                  <a:pt x="2993" y="14972"/>
                  <a:pt x="2893" y="14979"/>
                </a:cubicBezTo>
                <a:cubicBezTo>
                  <a:pt x="2212" y="14979"/>
                  <a:pt x="1552" y="15250"/>
                  <a:pt x="1031" y="15748"/>
                </a:cubicBezTo>
                <a:cubicBezTo>
                  <a:pt x="509" y="16244"/>
                  <a:pt x="159" y="16934"/>
                  <a:pt x="43" y="17694"/>
                </a:cubicBezTo>
                <a:cubicBezTo>
                  <a:pt x="-74" y="18455"/>
                  <a:pt x="50" y="19237"/>
                  <a:pt x="393" y="19904"/>
                </a:cubicBezTo>
                <a:cubicBezTo>
                  <a:pt x="736" y="20571"/>
                  <a:pt x="1275" y="21080"/>
                  <a:pt x="1917" y="21340"/>
                </a:cubicBezTo>
                <a:cubicBezTo>
                  <a:pt x="2558" y="21600"/>
                  <a:pt x="3260" y="21595"/>
                  <a:pt x="3899" y="21327"/>
                </a:cubicBezTo>
                <a:cubicBezTo>
                  <a:pt x="4538" y="21058"/>
                  <a:pt x="5072" y="20542"/>
                  <a:pt x="5408" y="19871"/>
                </a:cubicBezTo>
                <a:cubicBezTo>
                  <a:pt x="5744" y="19199"/>
                  <a:pt x="5860" y="18415"/>
                  <a:pt x="5735" y="17656"/>
                </a:cubicBezTo>
                <a:cubicBezTo>
                  <a:pt x="5611" y="16897"/>
                  <a:pt x="5254" y="16212"/>
                  <a:pt x="4727" y="15723"/>
                </a:cubicBezTo>
                <a:lnTo>
                  <a:pt x="6814" y="11234"/>
                </a:lnTo>
                <a:lnTo>
                  <a:pt x="6859" y="11234"/>
                </a:lnTo>
                <a:cubicBezTo>
                  <a:pt x="7264" y="11233"/>
                  <a:pt x="7658" y="11080"/>
                  <a:pt x="7979" y="10799"/>
                </a:cubicBezTo>
                <a:lnTo>
                  <a:pt x="12466" y="13322"/>
                </a:lnTo>
                <a:cubicBezTo>
                  <a:pt x="12464" y="13657"/>
                  <a:pt x="12532" y="13989"/>
                  <a:pt x="12666" y="14288"/>
                </a:cubicBezTo>
                <a:cubicBezTo>
                  <a:pt x="12800" y="14588"/>
                  <a:pt x="12995" y="14847"/>
                  <a:pt x="13235" y="15043"/>
                </a:cubicBezTo>
                <a:cubicBezTo>
                  <a:pt x="13475" y="15240"/>
                  <a:pt x="13753" y="15369"/>
                  <a:pt x="14046" y="15419"/>
                </a:cubicBezTo>
                <a:cubicBezTo>
                  <a:pt x="14339" y="15470"/>
                  <a:pt x="14638" y="15440"/>
                  <a:pt x="14919" y="15332"/>
                </a:cubicBezTo>
                <a:cubicBezTo>
                  <a:pt x="15200" y="15225"/>
                  <a:pt x="15454" y="15043"/>
                  <a:pt x="15660" y="14802"/>
                </a:cubicBezTo>
                <a:cubicBezTo>
                  <a:pt x="15866" y="14561"/>
                  <a:pt x="16019" y="14268"/>
                  <a:pt x="16104" y="13946"/>
                </a:cubicBezTo>
                <a:cubicBezTo>
                  <a:pt x="16190" y="13625"/>
                  <a:pt x="16207" y="13285"/>
                  <a:pt x="16153" y="12955"/>
                </a:cubicBezTo>
                <a:cubicBezTo>
                  <a:pt x="16099" y="12625"/>
                  <a:pt x="15977" y="12314"/>
                  <a:pt x="15796" y="12048"/>
                </a:cubicBezTo>
                <a:lnTo>
                  <a:pt x="18188" y="6525"/>
                </a:lnTo>
                <a:cubicBezTo>
                  <a:pt x="18336" y="6546"/>
                  <a:pt x="18485" y="6555"/>
                  <a:pt x="18634" y="6553"/>
                </a:cubicBezTo>
                <a:cubicBezTo>
                  <a:pt x="19401" y="6553"/>
                  <a:pt x="20137" y="6208"/>
                  <a:pt x="20679" y="5594"/>
                </a:cubicBezTo>
                <a:cubicBezTo>
                  <a:pt x="21222" y="4979"/>
                  <a:pt x="21526" y="4146"/>
                  <a:pt x="21526" y="3277"/>
                </a:cubicBezTo>
                <a:cubicBezTo>
                  <a:pt x="21526" y="2407"/>
                  <a:pt x="21222" y="1574"/>
                  <a:pt x="20679" y="96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11" name="Google Shape;611;p15"/>
          <p:cNvSpPr/>
          <p:nvPr/>
        </p:nvSpPr>
        <p:spPr>
          <a:xfrm>
            <a:off x="4549216" y="2172277"/>
            <a:ext cx="175500" cy="222156"/>
          </a:xfrm>
          <a:custGeom>
            <a:rect b="b" l="l" r="r" t="t"/>
            <a:pathLst>
              <a:path extrusionOk="0" h="21600" w="21600">
                <a:moveTo>
                  <a:pt x="19469" y="7886"/>
                </a:moveTo>
                <a:cubicBezTo>
                  <a:pt x="19469" y="14119"/>
                  <a:pt x="14520" y="17803"/>
                  <a:pt x="11855" y="19332"/>
                </a:cubicBezTo>
                <a:lnTo>
                  <a:pt x="11855" y="1671"/>
                </a:lnTo>
                <a:lnTo>
                  <a:pt x="19469" y="1671"/>
                </a:lnTo>
                <a:cubicBezTo>
                  <a:pt x="19469" y="1671"/>
                  <a:pt x="19469" y="7886"/>
                  <a:pt x="19469" y="7886"/>
                </a:cubicBezTo>
                <a:close/>
                <a:moveTo>
                  <a:pt x="9735" y="19332"/>
                </a:moveTo>
                <a:cubicBezTo>
                  <a:pt x="7091" y="17803"/>
                  <a:pt x="2115" y="14119"/>
                  <a:pt x="2115" y="7886"/>
                </a:cubicBezTo>
                <a:lnTo>
                  <a:pt x="2115" y="1671"/>
                </a:lnTo>
                <a:lnTo>
                  <a:pt x="9735" y="1671"/>
                </a:lnTo>
                <a:cubicBezTo>
                  <a:pt x="9735" y="1671"/>
                  <a:pt x="9735" y="19332"/>
                  <a:pt x="9735" y="19332"/>
                </a:cubicBezTo>
                <a:close/>
                <a:moveTo>
                  <a:pt x="20527" y="0"/>
                </a:moveTo>
                <a:lnTo>
                  <a:pt x="1057" y="0"/>
                </a:lnTo>
                <a:lnTo>
                  <a:pt x="0" y="835"/>
                </a:lnTo>
                <a:lnTo>
                  <a:pt x="0" y="7886"/>
                </a:lnTo>
                <a:cubicBezTo>
                  <a:pt x="0" y="16888"/>
                  <a:pt x="9237" y="21141"/>
                  <a:pt x="10290" y="21600"/>
                </a:cubicBezTo>
                <a:lnTo>
                  <a:pt x="11321" y="21600"/>
                </a:lnTo>
                <a:cubicBezTo>
                  <a:pt x="12378" y="21141"/>
                  <a:pt x="21600" y="16888"/>
                  <a:pt x="21600" y="7886"/>
                </a:cubicBezTo>
                <a:lnTo>
                  <a:pt x="21600" y="835"/>
                </a:lnTo>
                <a:cubicBezTo>
                  <a:pt x="21600" y="835"/>
                  <a:pt x="20527" y="0"/>
                  <a:pt x="20527"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rPr b="0" i="0" lang="en-GB" sz="1100" u="none" cap="none" strike="noStrike">
                <a:solidFill>
                  <a:srgbClr val="FFFFFF"/>
                </a:solidFill>
                <a:latin typeface="Gill Sans"/>
                <a:ea typeface="Gill Sans"/>
                <a:cs typeface="Gill Sans"/>
                <a:sym typeface="Gill Sans"/>
              </a:rPr>
              <a:t>    </a:t>
            </a:r>
            <a:endParaRPr b="0" i="0" sz="1100" u="none" cap="none" strike="noStrike">
              <a:solidFill>
                <a:srgbClr val="FFFFFF"/>
              </a:solidFill>
              <a:latin typeface="Gill Sans"/>
              <a:ea typeface="Gill Sans"/>
              <a:cs typeface="Gill Sans"/>
              <a:sym typeface="Gill Sans"/>
            </a:endParaRPr>
          </a:p>
        </p:txBody>
      </p:sp>
      <p:grpSp>
        <p:nvGrpSpPr>
          <p:cNvPr id="612" name="Google Shape;612;p15"/>
          <p:cNvGrpSpPr/>
          <p:nvPr/>
        </p:nvGrpSpPr>
        <p:grpSpPr>
          <a:xfrm>
            <a:off x="4493806" y="2724260"/>
            <a:ext cx="261840" cy="273538"/>
            <a:chOff x="7381875" y="2533650"/>
            <a:chExt cx="326402" cy="340984"/>
          </a:xfrm>
        </p:grpSpPr>
        <p:sp>
          <p:nvSpPr>
            <p:cNvPr id="613" name="Google Shape;613;p15"/>
            <p:cNvSpPr/>
            <p:nvPr/>
          </p:nvSpPr>
          <p:spPr>
            <a:xfrm>
              <a:off x="7620000" y="2576512"/>
              <a:ext cx="46980" cy="46980"/>
            </a:xfrm>
            <a:custGeom>
              <a:rect b="b" l="l" r="r" t="t"/>
              <a:pathLst>
                <a:path extrusionOk="0" h="21600" w="21600">
                  <a:moveTo>
                    <a:pt x="21600" y="6829"/>
                  </a:moveTo>
                  <a:lnTo>
                    <a:pt x="14771" y="0"/>
                  </a:lnTo>
                  <a:lnTo>
                    <a:pt x="0" y="14771"/>
                  </a:lnTo>
                  <a:lnTo>
                    <a:pt x="6829" y="21600"/>
                  </a:lnTo>
                  <a:cubicBezTo>
                    <a:pt x="6829" y="21600"/>
                    <a:pt x="21600" y="6829"/>
                    <a:pt x="21600" y="6829"/>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14" name="Google Shape;614;p15"/>
            <p:cNvSpPr/>
            <p:nvPr/>
          </p:nvSpPr>
          <p:spPr>
            <a:xfrm>
              <a:off x="7534274" y="2533650"/>
              <a:ext cx="21060" cy="45414"/>
            </a:xfrm>
            <a:custGeom>
              <a:rect b="b" l="l" r="r" t="t"/>
              <a:pathLst>
                <a:path extrusionOk="0" h="21600" w="21600">
                  <a:moveTo>
                    <a:pt x="21600" y="0"/>
                  </a:moveTo>
                  <a:lnTo>
                    <a:pt x="0" y="0"/>
                  </a:lnTo>
                  <a:lnTo>
                    <a:pt x="0" y="21600"/>
                  </a:lnTo>
                  <a:lnTo>
                    <a:pt x="21600" y="21600"/>
                  </a:lnTo>
                  <a:cubicBezTo>
                    <a:pt x="21600" y="21600"/>
                    <a:pt x="21600" y="0"/>
                    <a:pt x="2160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15" name="Google Shape;615;p15"/>
            <p:cNvSpPr/>
            <p:nvPr/>
          </p:nvSpPr>
          <p:spPr>
            <a:xfrm>
              <a:off x="7424738" y="2576512"/>
              <a:ext cx="46980" cy="46980"/>
            </a:xfrm>
            <a:custGeom>
              <a:rect b="b" l="l" r="r" t="t"/>
              <a:pathLst>
                <a:path extrusionOk="0" h="21600" w="21600">
                  <a:moveTo>
                    <a:pt x="21600" y="14771"/>
                  </a:moveTo>
                  <a:lnTo>
                    <a:pt x="6826" y="0"/>
                  </a:lnTo>
                  <a:lnTo>
                    <a:pt x="0" y="6826"/>
                  </a:lnTo>
                  <a:lnTo>
                    <a:pt x="14771" y="21600"/>
                  </a:lnTo>
                  <a:cubicBezTo>
                    <a:pt x="14771" y="21600"/>
                    <a:pt x="21600" y="14771"/>
                    <a:pt x="21600" y="14771"/>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16" name="Google Shape;616;p15"/>
            <p:cNvSpPr/>
            <p:nvPr/>
          </p:nvSpPr>
          <p:spPr>
            <a:xfrm>
              <a:off x="7448550" y="2595562"/>
              <a:ext cx="196020" cy="279072"/>
            </a:xfrm>
            <a:custGeom>
              <a:rect b="b" l="l" r="r" t="t"/>
              <a:pathLst>
                <a:path extrusionOk="0" h="21600" w="21600">
                  <a:moveTo>
                    <a:pt x="10717" y="19697"/>
                  </a:moveTo>
                  <a:cubicBezTo>
                    <a:pt x="8363" y="17426"/>
                    <a:pt x="2402" y="11299"/>
                    <a:pt x="2402" y="7569"/>
                  </a:cubicBezTo>
                  <a:cubicBezTo>
                    <a:pt x="2402" y="6005"/>
                    <a:pt x="3287" y="4504"/>
                    <a:pt x="4862" y="3398"/>
                  </a:cubicBezTo>
                  <a:cubicBezTo>
                    <a:pt x="6436" y="2292"/>
                    <a:pt x="8573" y="1670"/>
                    <a:pt x="10800" y="1670"/>
                  </a:cubicBezTo>
                  <a:cubicBezTo>
                    <a:pt x="13027" y="1670"/>
                    <a:pt x="15163" y="2292"/>
                    <a:pt x="16738" y="3398"/>
                  </a:cubicBezTo>
                  <a:cubicBezTo>
                    <a:pt x="18313" y="4504"/>
                    <a:pt x="19198" y="6005"/>
                    <a:pt x="19198" y="7569"/>
                  </a:cubicBezTo>
                  <a:cubicBezTo>
                    <a:pt x="19198" y="11299"/>
                    <a:pt x="13108" y="17430"/>
                    <a:pt x="10717" y="19697"/>
                  </a:cubicBezTo>
                  <a:close/>
                  <a:moveTo>
                    <a:pt x="10800" y="0"/>
                  </a:moveTo>
                  <a:cubicBezTo>
                    <a:pt x="7941" y="2"/>
                    <a:pt x="5199" y="800"/>
                    <a:pt x="3175" y="2218"/>
                  </a:cubicBezTo>
                  <a:cubicBezTo>
                    <a:pt x="1151" y="3637"/>
                    <a:pt x="9" y="5561"/>
                    <a:pt x="0" y="7569"/>
                  </a:cubicBezTo>
                  <a:cubicBezTo>
                    <a:pt x="0" y="12754"/>
                    <a:pt x="9360" y="21248"/>
                    <a:pt x="9761" y="21600"/>
                  </a:cubicBezTo>
                  <a:lnTo>
                    <a:pt x="11644" y="21600"/>
                  </a:lnTo>
                  <a:cubicBezTo>
                    <a:pt x="12051" y="21248"/>
                    <a:pt x="21600" y="12775"/>
                    <a:pt x="21600" y="7569"/>
                  </a:cubicBezTo>
                  <a:cubicBezTo>
                    <a:pt x="21591" y="5561"/>
                    <a:pt x="20449" y="3637"/>
                    <a:pt x="18425" y="2218"/>
                  </a:cubicBezTo>
                  <a:cubicBezTo>
                    <a:pt x="16401" y="800"/>
                    <a:pt x="13659" y="2"/>
                    <a:pt x="1080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17" name="Google Shape;617;p15"/>
            <p:cNvSpPr/>
            <p:nvPr/>
          </p:nvSpPr>
          <p:spPr>
            <a:xfrm>
              <a:off x="7662863" y="2686050"/>
              <a:ext cx="45414" cy="21060"/>
            </a:xfrm>
            <a:custGeom>
              <a:rect b="b" l="l" r="r" t="t"/>
              <a:pathLst>
                <a:path extrusionOk="0" h="21600" w="21600">
                  <a:moveTo>
                    <a:pt x="0" y="0"/>
                  </a:moveTo>
                  <a:lnTo>
                    <a:pt x="0" y="21600"/>
                  </a:lnTo>
                  <a:lnTo>
                    <a:pt x="21600" y="21600"/>
                  </a:lnTo>
                  <a:lnTo>
                    <a:pt x="21600" y="0"/>
                  </a:lnTo>
                  <a:cubicBezTo>
                    <a:pt x="21600" y="0"/>
                    <a:pt x="0" y="0"/>
                    <a:pt x="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18" name="Google Shape;618;p15"/>
            <p:cNvSpPr/>
            <p:nvPr/>
          </p:nvSpPr>
          <p:spPr>
            <a:xfrm>
              <a:off x="7500937" y="2652712"/>
              <a:ext cx="86535" cy="86531"/>
            </a:xfrm>
            <a:custGeom>
              <a:rect b="b" l="l" r="r" t="t"/>
              <a:pathLst>
                <a:path extrusionOk="0" h="21392" w="21393">
                  <a:moveTo>
                    <a:pt x="14581" y="14580"/>
                  </a:moveTo>
                  <a:cubicBezTo>
                    <a:pt x="13551" y="15611"/>
                    <a:pt x="12154" y="16190"/>
                    <a:pt x="10697" y="16190"/>
                  </a:cubicBezTo>
                  <a:cubicBezTo>
                    <a:pt x="9606" y="16192"/>
                    <a:pt x="8540" y="15871"/>
                    <a:pt x="7632" y="15267"/>
                  </a:cubicBezTo>
                  <a:cubicBezTo>
                    <a:pt x="6724" y="14663"/>
                    <a:pt x="6017" y="13803"/>
                    <a:pt x="5599" y="12797"/>
                  </a:cubicBezTo>
                  <a:cubicBezTo>
                    <a:pt x="5179" y="11790"/>
                    <a:pt x="5070" y="10682"/>
                    <a:pt x="5281" y="9612"/>
                  </a:cubicBezTo>
                  <a:cubicBezTo>
                    <a:pt x="5494" y="8542"/>
                    <a:pt x="6019" y="7560"/>
                    <a:pt x="6789" y="6788"/>
                  </a:cubicBezTo>
                  <a:cubicBezTo>
                    <a:pt x="7561" y="6018"/>
                    <a:pt x="8543" y="5494"/>
                    <a:pt x="9613" y="5280"/>
                  </a:cubicBezTo>
                  <a:cubicBezTo>
                    <a:pt x="10682" y="5069"/>
                    <a:pt x="11790" y="5179"/>
                    <a:pt x="12798" y="5598"/>
                  </a:cubicBezTo>
                  <a:cubicBezTo>
                    <a:pt x="13804" y="6017"/>
                    <a:pt x="14664" y="6723"/>
                    <a:pt x="15268" y="7632"/>
                  </a:cubicBezTo>
                  <a:cubicBezTo>
                    <a:pt x="15871" y="8540"/>
                    <a:pt x="16193" y="9605"/>
                    <a:pt x="16190" y="10696"/>
                  </a:cubicBezTo>
                  <a:cubicBezTo>
                    <a:pt x="16190" y="12154"/>
                    <a:pt x="15612" y="13550"/>
                    <a:pt x="14581" y="14580"/>
                  </a:cubicBezTo>
                  <a:close/>
                  <a:moveTo>
                    <a:pt x="18260" y="3133"/>
                  </a:moveTo>
                  <a:cubicBezTo>
                    <a:pt x="17267" y="2139"/>
                    <a:pt x="16087" y="1352"/>
                    <a:pt x="14790" y="814"/>
                  </a:cubicBezTo>
                  <a:cubicBezTo>
                    <a:pt x="13493" y="277"/>
                    <a:pt x="12101" y="0"/>
                    <a:pt x="10697" y="0"/>
                  </a:cubicBezTo>
                  <a:cubicBezTo>
                    <a:pt x="8581" y="0"/>
                    <a:pt x="6514" y="627"/>
                    <a:pt x="4755" y="1803"/>
                  </a:cubicBezTo>
                  <a:cubicBezTo>
                    <a:pt x="2995" y="2979"/>
                    <a:pt x="1625" y="4648"/>
                    <a:pt x="815" y="6603"/>
                  </a:cubicBezTo>
                  <a:cubicBezTo>
                    <a:pt x="5" y="8557"/>
                    <a:pt x="-207" y="10708"/>
                    <a:pt x="206" y="12782"/>
                  </a:cubicBezTo>
                  <a:cubicBezTo>
                    <a:pt x="619" y="14858"/>
                    <a:pt x="1637" y="16763"/>
                    <a:pt x="3134" y="18259"/>
                  </a:cubicBezTo>
                  <a:cubicBezTo>
                    <a:pt x="4630" y="19755"/>
                    <a:pt x="6535" y="20774"/>
                    <a:pt x="8611" y="21187"/>
                  </a:cubicBezTo>
                  <a:cubicBezTo>
                    <a:pt x="10685" y="21600"/>
                    <a:pt x="12836" y="21387"/>
                    <a:pt x="14790" y="20578"/>
                  </a:cubicBezTo>
                  <a:cubicBezTo>
                    <a:pt x="16744" y="19768"/>
                    <a:pt x="18415" y="18398"/>
                    <a:pt x="19590" y="16639"/>
                  </a:cubicBezTo>
                  <a:cubicBezTo>
                    <a:pt x="20766" y="14879"/>
                    <a:pt x="21393" y="12811"/>
                    <a:pt x="21393" y="10696"/>
                  </a:cubicBezTo>
                  <a:cubicBezTo>
                    <a:pt x="21393" y="9292"/>
                    <a:pt x="21116" y="7900"/>
                    <a:pt x="20579" y="6603"/>
                  </a:cubicBezTo>
                  <a:cubicBezTo>
                    <a:pt x="20041" y="5306"/>
                    <a:pt x="19254" y="4126"/>
                    <a:pt x="18260" y="3133"/>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19" name="Google Shape;619;p15"/>
            <p:cNvSpPr/>
            <p:nvPr/>
          </p:nvSpPr>
          <p:spPr>
            <a:xfrm>
              <a:off x="7381875" y="2686050"/>
              <a:ext cx="45414" cy="21060"/>
            </a:xfrm>
            <a:custGeom>
              <a:rect b="b" l="l" r="r" t="t"/>
              <a:pathLst>
                <a:path extrusionOk="0" h="21600" w="21600">
                  <a:moveTo>
                    <a:pt x="0" y="21600"/>
                  </a:moveTo>
                  <a:lnTo>
                    <a:pt x="21600" y="21600"/>
                  </a:lnTo>
                  <a:lnTo>
                    <a:pt x="21600" y="0"/>
                  </a:lnTo>
                  <a:lnTo>
                    <a:pt x="0" y="0"/>
                  </a:lnTo>
                  <a:cubicBezTo>
                    <a:pt x="0" y="0"/>
                    <a:pt x="0" y="21600"/>
                    <a:pt x="0" y="2160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sp>
        <p:nvSpPr>
          <p:cNvPr id="620" name="Google Shape;620;p15"/>
          <p:cNvSpPr/>
          <p:nvPr/>
        </p:nvSpPr>
        <p:spPr>
          <a:xfrm>
            <a:off x="5440916" y="1575837"/>
            <a:ext cx="240570" cy="223398"/>
          </a:xfrm>
          <a:custGeom>
            <a:rect b="b" l="l" r="r" t="t"/>
            <a:pathLst>
              <a:path extrusionOk="0" h="21600" w="21600">
                <a:moveTo>
                  <a:pt x="13573" y="9944"/>
                </a:moveTo>
                <a:lnTo>
                  <a:pt x="13573" y="6646"/>
                </a:lnTo>
                <a:lnTo>
                  <a:pt x="16817" y="6646"/>
                </a:lnTo>
                <a:lnTo>
                  <a:pt x="20057" y="6646"/>
                </a:lnTo>
                <a:lnTo>
                  <a:pt x="20057" y="9944"/>
                </a:lnTo>
                <a:cubicBezTo>
                  <a:pt x="20057" y="9944"/>
                  <a:pt x="13573" y="9944"/>
                  <a:pt x="13573" y="9944"/>
                </a:cubicBezTo>
                <a:close/>
                <a:moveTo>
                  <a:pt x="20057" y="16615"/>
                </a:moveTo>
                <a:lnTo>
                  <a:pt x="20057" y="19938"/>
                </a:lnTo>
                <a:lnTo>
                  <a:pt x="13573" y="19938"/>
                </a:lnTo>
                <a:lnTo>
                  <a:pt x="13573" y="16615"/>
                </a:lnTo>
                <a:lnTo>
                  <a:pt x="16817" y="16615"/>
                </a:lnTo>
                <a:cubicBezTo>
                  <a:pt x="16817" y="16615"/>
                  <a:pt x="20057" y="16615"/>
                  <a:pt x="20057" y="16615"/>
                </a:cubicBezTo>
                <a:close/>
                <a:moveTo>
                  <a:pt x="12030" y="19938"/>
                </a:moveTo>
                <a:lnTo>
                  <a:pt x="5550" y="19938"/>
                </a:lnTo>
                <a:lnTo>
                  <a:pt x="5550" y="16615"/>
                </a:lnTo>
                <a:lnTo>
                  <a:pt x="12030" y="16615"/>
                </a:lnTo>
                <a:cubicBezTo>
                  <a:pt x="12030" y="16615"/>
                  <a:pt x="12030" y="19938"/>
                  <a:pt x="12030" y="19938"/>
                </a:cubicBezTo>
                <a:close/>
                <a:moveTo>
                  <a:pt x="1543" y="14929"/>
                </a:moveTo>
                <a:lnTo>
                  <a:pt x="1543" y="11606"/>
                </a:lnTo>
                <a:lnTo>
                  <a:pt x="8023" y="11606"/>
                </a:lnTo>
                <a:lnTo>
                  <a:pt x="8023" y="14929"/>
                </a:lnTo>
                <a:lnTo>
                  <a:pt x="4779" y="14929"/>
                </a:lnTo>
                <a:cubicBezTo>
                  <a:pt x="4779" y="14929"/>
                  <a:pt x="1543" y="14929"/>
                  <a:pt x="1543" y="14929"/>
                </a:cubicBezTo>
                <a:close/>
                <a:moveTo>
                  <a:pt x="1543" y="4985"/>
                </a:moveTo>
                <a:lnTo>
                  <a:pt x="1543" y="1662"/>
                </a:lnTo>
                <a:lnTo>
                  <a:pt x="8023" y="1662"/>
                </a:lnTo>
                <a:lnTo>
                  <a:pt x="8023" y="4985"/>
                </a:lnTo>
                <a:lnTo>
                  <a:pt x="4779" y="4985"/>
                </a:lnTo>
                <a:cubicBezTo>
                  <a:pt x="4779" y="4985"/>
                  <a:pt x="1543" y="4985"/>
                  <a:pt x="1543" y="4985"/>
                </a:cubicBezTo>
                <a:close/>
                <a:moveTo>
                  <a:pt x="16046" y="11631"/>
                </a:moveTo>
                <a:lnTo>
                  <a:pt x="16050" y="14954"/>
                </a:lnTo>
                <a:lnTo>
                  <a:pt x="9566" y="14954"/>
                </a:lnTo>
                <a:lnTo>
                  <a:pt x="9566" y="11631"/>
                </a:lnTo>
                <a:cubicBezTo>
                  <a:pt x="9566" y="11631"/>
                  <a:pt x="16046" y="11631"/>
                  <a:pt x="16046" y="11631"/>
                </a:cubicBezTo>
                <a:close/>
                <a:moveTo>
                  <a:pt x="12030" y="9969"/>
                </a:moveTo>
                <a:lnTo>
                  <a:pt x="5550" y="9969"/>
                </a:lnTo>
                <a:lnTo>
                  <a:pt x="5550" y="6646"/>
                </a:lnTo>
                <a:lnTo>
                  <a:pt x="12030" y="6646"/>
                </a:lnTo>
                <a:cubicBezTo>
                  <a:pt x="12030" y="6646"/>
                  <a:pt x="12030" y="9969"/>
                  <a:pt x="12030" y="9969"/>
                </a:cubicBezTo>
                <a:close/>
                <a:moveTo>
                  <a:pt x="9566" y="1662"/>
                </a:moveTo>
                <a:lnTo>
                  <a:pt x="16046" y="1662"/>
                </a:lnTo>
                <a:lnTo>
                  <a:pt x="16046" y="4985"/>
                </a:lnTo>
                <a:lnTo>
                  <a:pt x="9566" y="4985"/>
                </a:lnTo>
                <a:cubicBezTo>
                  <a:pt x="9566" y="4985"/>
                  <a:pt x="9566" y="1662"/>
                  <a:pt x="9566" y="1662"/>
                </a:cubicBezTo>
                <a:close/>
                <a:moveTo>
                  <a:pt x="20829" y="11606"/>
                </a:moveTo>
                <a:lnTo>
                  <a:pt x="21600" y="10775"/>
                </a:lnTo>
                <a:lnTo>
                  <a:pt x="21600" y="5790"/>
                </a:lnTo>
                <a:lnTo>
                  <a:pt x="20829" y="4960"/>
                </a:lnTo>
                <a:lnTo>
                  <a:pt x="17589" y="4960"/>
                </a:lnTo>
                <a:lnTo>
                  <a:pt x="17589" y="831"/>
                </a:lnTo>
                <a:lnTo>
                  <a:pt x="16817" y="0"/>
                </a:lnTo>
                <a:lnTo>
                  <a:pt x="771" y="0"/>
                </a:lnTo>
                <a:lnTo>
                  <a:pt x="0" y="831"/>
                </a:lnTo>
                <a:lnTo>
                  <a:pt x="0" y="5815"/>
                </a:lnTo>
                <a:lnTo>
                  <a:pt x="771" y="6646"/>
                </a:lnTo>
                <a:lnTo>
                  <a:pt x="4008" y="6646"/>
                </a:lnTo>
                <a:lnTo>
                  <a:pt x="4008" y="9969"/>
                </a:lnTo>
                <a:lnTo>
                  <a:pt x="771" y="9969"/>
                </a:lnTo>
                <a:lnTo>
                  <a:pt x="0" y="10800"/>
                </a:lnTo>
                <a:lnTo>
                  <a:pt x="0" y="15785"/>
                </a:lnTo>
                <a:lnTo>
                  <a:pt x="771" y="16615"/>
                </a:lnTo>
                <a:lnTo>
                  <a:pt x="4008" y="16615"/>
                </a:lnTo>
                <a:lnTo>
                  <a:pt x="4008" y="20769"/>
                </a:lnTo>
                <a:lnTo>
                  <a:pt x="4779" y="21600"/>
                </a:lnTo>
                <a:lnTo>
                  <a:pt x="20829" y="21600"/>
                </a:lnTo>
                <a:lnTo>
                  <a:pt x="21600" y="20769"/>
                </a:lnTo>
                <a:lnTo>
                  <a:pt x="21600" y="15785"/>
                </a:lnTo>
                <a:lnTo>
                  <a:pt x="20829" y="14954"/>
                </a:lnTo>
                <a:lnTo>
                  <a:pt x="17589" y="14954"/>
                </a:lnTo>
                <a:lnTo>
                  <a:pt x="17589" y="11631"/>
                </a:lnTo>
                <a:cubicBezTo>
                  <a:pt x="17589" y="11631"/>
                  <a:pt x="20829" y="11606"/>
                  <a:pt x="20829" y="11606"/>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21" name="Google Shape;621;p15"/>
          <p:cNvSpPr/>
          <p:nvPr/>
        </p:nvSpPr>
        <p:spPr>
          <a:xfrm>
            <a:off x="1427341" y="1562056"/>
            <a:ext cx="240570" cy="223398"/>
          </a:xfrm>
          <a:custGeom>
            <a:rect b="b" l="l" r="r" t="t"/>
            <a:pathLst>
              <a:path extrusionOk="0" h="21600" w="21600">
                <a:moveTo>
                  <a:pt x="13573" y="9944"/>
                </a:moveTo>
                <a:lnTo>
                  <a:pt x="13573" y="6646"/>
                </a:lnTo>
                <a:lnTo>
                  <a:pt x="16817" y="6646"/>
                </a:lnTo>
                <a:lnTo>
                  <a:pt x="20057" y="6646"/>
                </a:lnTo>
                <a:lnTo>
                  <a:pt x="20057" y="9944"/>
                </a:lnTo>
                <a:cubicBezTo>
                  <a:pt x="20057" y="9944"/>
                  <a:pt x="13573" y="9944"/>
                  <a:pt x="13573" y="9944"/>
                </a:cubicBezTo>
                <a:close/>
                <a:moveTo>
                  <a:pt x="20057" y="16615"/>
                </a:moveTo>
                <a:lnTo>
                  <a:pt x="20057" y="19938"/>
                </a:lnTo>
                <a:lnTo>
                  <a:pt x="13573" y="19938"/>
                </a:lnTo>
                <a:lnTo>
                  <a:pt x="13573" y="16615"/>
                </a:lnTo>
                <a:lnTo>
                  <a:pt x="16817" y="16615"/>
                </a:lnTo>
                <a:cubicBezTo>
                  <a:pt x="16817" y="16615"/>
                  <a:pt x="20057" y="16615"/>
                  <a:pt x="20057" y="16615"/>
                </a:cubicBezTo>
                <a:close/>
                <a:moveTo>
                  <a:pt x="12030" y="19938"/>
                </a:moveTo>
                <a:lnTo>
                  <a:pt x="5550" y="19938"/>
                </a:lnTo>
                <a:lnTo>
                  <a:pt x="5550" y="16615"/>
                </a:lnTo>
                <a:lnTo>
                  <a:pt x="12030" y="16615"/>
                </a:lnTo>
                <a:cubicBezTo>
                  <a:pt x="12030" y="16615"/>
                  <a:pt x="12030" y="19938"/>
                  <a:pt x="12030" y="19938"/>
                </a:cubicBezTo>
                <a:close/>
                <a:moveTo>
                  <a:pt x="1543" y="14929"/>
                </a:moveTo>
                <a:lnTo>
                  <a:pt x="1543" y="11606"/>
                </a:lnTo>
                <a:lnTo>
                  <a:pt x="8023" y="11606"/>
                </a:lnTo>
                <a:lnTo>
                  <a:pt x="8023" y="14929"/>
                </a:lnTo>
                <a:lnTo>
                  <a:pt x="4779" y="14929"/>
                </a:lnTo>
                <a:cubicBezTo>
                  <a:pt x="4779" y="14929"/>
                  <a:pt x="1543" y="14929"/>
                  <a:pt x="1543" y="14929"/>
                </a:cubicBezTo>
                <a:close/>
                <a:moveTo>
                  <a:pt x="1543" y="4985"/>
                </a:moveTo>
                <a:lnTo>
                  <a:pt x="1543" y="1662"/>
                </a:lnTo>
                <a:lnTo>
                  <a:pt x="8023" y="1662"/>
                </a:lnTo>
                <a:lnTo>
                  <a:pt x="8023" y="4985"/>
                </a:lnTo>
                <a:lnTo>
                  <a:pt x="4779" y="4985"/>
                </a:lnTo>
                <a:cubicBezTo>
                  <a:pt x="4779" y="4985"/>
                  <a:pt x="1543" y="4985"/>
                  <a:pt x="1543" y="4985"/>
                </a:cubicBezTo>
                <a:close/>
                <a:moveTo>
                  <a:pt x="16046" y="11631"/>
                </a:moveTo>
                <a:lnTo>
                  <a:pt x="16050" y="14954"/>
                </a:lnTo>
                <a:lnTo>
                  <a:pt x="9566" y="14954"/>
                </a:lnTo>
                <a:lnTo>
                  <a:pt x="9566" y="11631"/>
                </a:lnTo>
                <a:cubicBezTo>
                  <a:pt x="9566" y="11631"/>
                  <a:pt x="16046" y="11631"/>
                  <a:pt x="16046" y="11631"/>
                </a:cubicBezTo>
                <a:close/>
                <a:moveTo>
                  <a:pt x="12030" y="9969"/>
                </a:moveTo>
                <a:lnTo>
                  <a:pt x="5550" y="9969"/>
                </a:lnTo>
                <a:lnTo>
                  <a:pt x="5550" y="6646"/>
                </a:lnTo>
                <a:lnTo>
                  <a:pt x="12030" y="6646"/>
                </a:lnTo>
                <a:cubicBezTo>
                  <a:pt x="12030" y="6646"/>
                  <a:pt x="12030" y="9969"/>
                  <a:pt x="12030" y="9969"/>
                </a:cubicBezTo>
                <a:close/>
                <a:moveTo>
                  <a:pt x="9566" y="1662"/>
                </a:moveTo>
                <a:lnTo>
                  <a:pt x="16046" y="1662"/>
                </a:lnTo>
                <a:lnTo>
                  <a:pt x="16046" y="4985"/>
                </a:lnTo>
                <a:lnTo>
                  <a:pt x="9566" y="4985"/>
                </a:lnTo>
                <a:cubicBezTo>
                  <a:pt x="9566" y="4985"/>
                  <a:pt x="9566" y="1662"/>
                  <a:pt x="9566" y="1662"/>
                </a:cubicBezTo>
                <a:close/>
                <a:moveTo>
                  <a:pt x="20829" y="11606"/>
                </a:moveTo>
                <a:lnTo>
                  <a:pt x="21600" y="10775"/>
                </a:lnTo>
                <a:lnTo>
                  <a:pt x="21600" y="5790"/>
                </a:lnTo>
                <a:lnTo>
                  <a:pt x="20829" y="4960"/>
                </a:lnTo>
                <a:lnTo>
                  <a:pt x="17589" y="4960"/>
                </a:lnTo>
                <a:lnTo>
                  <a:pt x="17589" y="831"/>
                </a:lnTo>
                <a:lnTo>
                  <a:pt x="16817" y="0"/>
                </a:lnTo>
                <a:lnTo>
                  <a:pt x="771" y="0"/>
                </a:lnTo>
                <a:lnTo>
                  <a:pt x="0" y="831"/>
                </a:lnTo>
                <a:lnTo>
                  <a:pt x="0" y="5815"/>
                </a:lnTo>
                <a:lnTo>
                  <a:pt x="771" y="6646"/>
                </a:lnTo>
                <a:lnTo>
                  <a:pt x="4008" y="6646"/>
                </a:lnTo>
                <a:lnTo>
                  <a:pt x="4008" y="9969"/>
                </a:lnTo>
                <a:lnTo>
                  <a:pt x="771" y="9969"/>
                </a:lnTo>
                <a:lnTo>
                  <a:pt x="0" y="10800"/>
                </a:lnTo>
                <a:lnTo>
                  <a:pt x="0" y="15785"/>
                </a:lnTo>
                <a:lnTo>
                  <a:pt x="771" y="16615"/>
                </a:lnTo>
                <a:lnTo>
                  <a:pt x="4008" y="16615"/>
                </a:lnTo>
                <a:lnTo>
                  <a:pt x="4008" y="20769"/>
                </a:lnTo>
                <a:lnTo>
                  <a:pt x="4779" y="21600"/>
                </a:lnTo>
                <a:lnTo>
                  <a:pt x="20829" y="21600"/>
                </a:lnTo>
                <a:lnTo>
                  <a:pt x="21600" y="20769"/>
                </a:lnTo>
                <a:lnTo>
                  <a:pt x="21600" y="15785"/>
                </a:lnTo>
                <a:lnTo>
                  <a:pt x="20829" y="14954"/>
                </a:lnTo>
                <a:lnTo>
                  <a:pt x="17589" y="14954"/>
                </a:lnTo>
                <a:lnTo>
                  <a:pt x="17589" y="11631"/>
                </a:lnTo>
                <a:cubicBezTo>
                  <a:pt x="17589" y="11631"/>
                  <a:pt x="20829" y="11606"/>
                  <a:pt x="20829" y="11606"/>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22" name="Google Shape;622;p15"/>
          <p:cNvSpPr/>
          <p:nvPr/>
        </p:nvSpPr>
        <p:spPr>
          <a:xfrm>
            <a:off x="5458602" y="2177525"/>
            <a:ext cx="229678" cy="217166"/>
          </a:xfrm>
          <a:custGeom>
            <a:rect b="b" l="l" r="r" t="t"/>
            <a:pathLst>
              <a:path extrusionOk="0" h="21475" w="21566">
                <a:moveTo>
                  <a:pt x="11473" y="12057"/>
                </a:moveTo>
                <a:cubicBezTo>
                  <a:pt x="10394" y="13193"/>
                  <a:pt x="8932" y="13832"/>
                  <a:pt x="7408" y="13834"/>
                </a:cubicBezTo>
                <a:lnTo>
                  <a:pt x="7408" y="13851"/>
                </a:lnTo>
                <a:cubicBezTo>
                  <a:pt x="6271" y="13851"/>
                  <a:pt x="5159" y="13496"/>
                  <a:pt x="4214" y="12831"/>
                </a:cubicBezTo>
                <a:cubicBezTo>
                  <a:pt x="3268" y="12166"/>
                  <a:pt x="2531" y="11221"/>
                  <a:pt x="2095" y="10115"/>
                </a:cubicBezTo>
                <a:cubicBezTo>
                  <a:pt x="1659" y="9010"/>
                  <a:pt x="1544" y="7793"/>
                  <a:pt x="1765" y="6618"/>
                </a:cubicBezTo>
                <a:cubicBezTo>
                  <a:pt x="1986" y="5444"/>
                  <a:pt x="2532" y="4365"/>
                  <a:pt x="3335" y="3517"/>
                </a:cubicBezTo>
                <a:cubicBezTo>
                  <a:pt x="4138" y="2669"/>
                  <a:pt x="5161" y="2091"/>
                  <a:pt x="6276" y="1855"/>
                </a:cubicBezTo>
                <a:cubicBezTo>
                  <a:pt x="7390" y="1619"/>
                  <a:pt x="8546" y="1737"/>
                  <a:pt x="9598" y="2193"/>
                </a:cubicBezTo>
                <a:cubicBezTo>
                  <a:pt x="10649" y="2649"/>
                  <a:pt x="11549" y="3423"/>
                  <a:pt x="12182" y="4416"/>
                </a:cubicBezTo>
                <a:cubicBezTo>
                  <a:pt x="12817" y="5410"/>
                  <a:pt x="13157" y="6579"/>
                  <a:pt x="13160" y="7777"/>
                </a:cubicBezTo>
                <a:cubicBezTo>
                  <a:pt x="13158" y="9382"/>
                  <a:pt x="12551" y="10922"/>
                  <a:pt x="11473" y="12057"/>
                </a:cubicBezTo>
                <a:close/>
                <a:moveTo>
                  <a:pt x="13353" y="12360"/>
                </a:moveTo>
                <a:cubicBezTo>
                  <a:pt x="14466" y="10753"/>
                  <a:pt x="14952" y="8757"/>
                  <a:pt x="14711" y="6784"/>
                </a:cubicBezTo>
                <a:cubicBezTo>
                  <a:pt x="14470" y="4811"/>
                  <a:pt x="13520" y="3011"/>
                  <a:pt x="12057" y="1753"/>
                </a:cubicBezTo>
                <a:cubicBezTo>
                  <a:pt x="10594" y="495"/>
                  <a:pt x="8728" y="-125"/>
                  <a:pt x="6845" y="21"/>
                </a:cubicBezTo>
                <a:cubicBezTo>
                  <a:pt x="4960" y="167"/>
                  <a:pt x="3201" y="1067"/>
                  <a:pt x="1928" y="2537"/>
                </a:cubicBezTo>
                <a:cubicBezTo>
                  <a:pt x="656" y="4007"/>
                  <a:pt x="-34" y="5935"/>
                  <a:pt x="2" y="7923"/>
                </a:cubicBezTo>
                <a:cubicBezTo>
                  <a:pt x="37" y="9912"/>
                  <a:pt x="795" y="11811"/>
                  <a:pt x="2119" y="13229"/>
                </a:cubicBezTo>
                <a:cubicBezTo>
                  <a:pt x="3443" y="14648"/>
                  <a:pt x="5233" y="15478"/>
                  <a:pt x="7121" y="15550"/>
                </a:cubicBezTo>
                <a:cubicBezTo>
                  <a:pt x="9009" y="15621"/>
                  <a:pt x="10851" y="14928"/>
                  <a:pt x="12268" y="13613"/>
                </a:cubicBezTo>
                <a:lnTo>
                  <a:pt x="20477" y="21475"/>
                </a:lnTo>
                <a:lnTo>
                  <a:pt x="21566" y="20222"/>
                </a:lnTo>
                <a:cubicBezTo>
                  <a:pt x="21566" y="20222"/>
                  <a:pt x="13353" y="12360"/>
                  <a:pt x="13353" y="1236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nvGrpSpPr>
          <p:cNvPr id="623" name="Google Shape;623;p15"/>
          <p:cNvGrpSpPr/>
          <p:nvPr/>
        </p:nvGrpSpPr>
        <p:grpSpPr>
          <a:xfrm>
            <a:off x="7316118" y="1569381"/>
            <a:ext cx="271865" cy="161536"/>
            <a:chOff x="2024063" y="1019175"/>
            <a:chExt cx="338899" cy="201366"/>
          </a:xfrm>
        </p:grpSpPr>
        <p:sp>
          <p:nvSpPr>
            <p:cNvPr id="624" name="Google Shape;624;p15"/>
            <p:cNvSpPr/>
            <p:nvPr/>
          </p:nvSpPr>
          <p:spPr>
            <a:xfrm>
              <a:off x="2024063" y="1104900"/>
              <a:ext cx="192132" cy="18630"/>
            </a:xfrm>
            <a:custGeom>
              <a:rect b="b" l="l" r="r" t="t"/>
              <a:pathLst>
                <a:path extrusionOk="0" h="21600" w="21600">
                  <a:moveTo>
                    <a:pt x="20354" y="0"/>
                  </a:moveTo>
                  <a:lnTo>
                    <a:pt x="0" y="0"/>
                  </a:lnTo>
                  <a:lnTo>
                    <a:pt x="1246" y="21600"/>
                  </a:lnTo>
                  <a:lnTo>
                    <a:pt x="21600" y="21600"/>
                  </a:lnTo>
                  <a:cubicBezTo>
                    <a:pt x="21600" y="21600"/>
                    <a:pt x="20354" y="0"/>
                    <a:pt x="20354"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25" name="Google Shape;625;p15"/>
            <p:cNvSpPr/>
            <p:nvPr/>
          </p:nvSpPr>
          <p:spPr>
            <a:xfrm>
              <a:off x="2038350" y="1133475"/>
              <a:ext cx="192132" cy="18576"/>
            </a:xfrm>
            <a:custGeom>
              <a:rect b="b" l="l" r="r" t="t"/>
              <a:pathLst>
                <a:path extrusionOk="0" h="21600" w="21600">
                  <a:moveTo>
                    <a:pt x="20360" y="0"/>
                  </a:moveTo>
                  <a:lnTo>
                    <a:pt x="0" y="0"/>
                  </a:lnTo>
                  <a:lnTo>
                    <a:pt x="1246" y="21600"/>
                  </a:lnTo>
                  <a:lnTo>
                    <a:pt x="21600" y="21600"/>
                  </a:lnTo>
                  <a:cubicBezTo>
                    <a:pt x="21600" y="21600"/>
                    <a:pt x="20360" y="0"/>
                    <a:pt x="2036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26" name="Google Shape;626;p15"/>
            <p:cNvSpPr/>
            <p:nvPr/>
          </p:nvSpPr>
          <p:spPr>
            <a:xfrm>
              <a:off x="2095500" y="1019175"/>
              <a:ext cx="267462" cy="201366"/>
            </a:xfrm>
            <a:custGeom>
              <a:rect b="b" l="l" r="r" t="t"/>
              <a:pathLst>
                <a:path extrusionOk="0" h="21600" w="21600">
                  <a:moveTo>
                    <a:pt x="20648" y="9249"/>
                  </a:moveTo>
                  <a:lnTo>
                    <a:pt x="16189" y="9249"/>
                  </a:lnTo>
                  <a:lnTo>
                    <a:pt x="16189" y="936"/>
                  </a:lnTo>
                  <a:lnTo>
                    <a:pt x="15480" y="0"/>
                  </a:lnTo>
                  <a:lnTo>
                    <a:pt x="709" y="0"/>
                  </a:lnTo>
                  <a:lnTo>
                    <a:pt x="0" y="942"/>
                  </a:lnTo>
                  <a:lnTo>
                    <a:pt x="0" y="8020"/>
                  </a:lnTo>
                  <a:lnTo>
                    <a:pt x="1596" y="8020"/>
                  </a:lnTo>
                  <a:lnTo>
                    <a:pt x="1596" y="2120"/>
                  </a:lnTo>
                  <a:lnTo>
                    <a:pt x="14593" y="2120"/>
                  </a:lnTo>
                  <a:lnTo>
                    <a:pt x="14593" y="19480"/>
                  </a:lnTo>
                  <a:lnTo>
                    <a:pt x="1596" y="19480"/>
                  </a:lnTo>
                  <a:lnTo>
                    <a:pt x="1596" y="15913"/>
                  </a:lnTo>
                  <a:lnTo>
                    <a:pt x="0" y="15913"/>
                  </a:lnTo>
                  <a:lnTo>
                    <a:pt x="0" y="20658"/>
                  </a:lnTo>
                  <a:lnTo>
                    <a:pt x="709" y="21600"/>
                  </a:lnTo>
                  <a:lnTo>
                    <a:pt x="15480" y="21600"/>
                  </a:lnTo>
                  <a:lnTo>
                    <a:pt x="16189" y="20658"/>
                  </a:lnTo>
                  <a:lnTo>
                    <a:pt x="16189" y="11369"/>
                  </a:lnTo>
                  <a:lnTo>
                    <a:pt x="21600" y="11369"/>
                  </a:lnTo>
                  <a:cubicBezTo>
                    <a:pt x="21600" y="11369"/>
                    <a:pt x="20648" y="9249"/>
                    <a:pt x="20648" y="9249"/>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grpSp>
        <p:nvGrpSpPr>
          <p:cNvPr id="627" name="Google Shape;627;p15"/>
          <p:cNvGrpSpPr/>
          <p:nvPr/>
        </p:nvGrpSpPr>
        <p:grpSpPr>
          <a:xfrm>
            <a:off x="1441120" y="2156987"/>
            <a:ext cx="165824" cy="273103"/>
            <a:chOff x="3281363" y="1743075"/>
            <a:chExt cx="206712" cy="340443"/>
          </a:xfrm>
        </p:grpSpPr>
        <p:sp>
          <p:nvSpPr>
            <p:cNvPr id="628" name="Google Shape;628;p15"/>
            <p:cNvSpPr/>
            <p:nvPr/>
          </p:nvSpPr>
          <p:spPr>
            <a:xfrm>
              <a:off x="3395663" y="1743075"/>
              <a:ext cx="32100" cy="32100"/>
            </a:xfrm>
            <a:prstGeom prst="ellipse">
              <a:avLst/>
            </a:pr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29" name="Google Shape;629;p15"/>
            <p:cNvSpPr/>
            <p:nvPr/>
          </p:nvSpPr>
          <p:spPr>
            <a:xfrm>
              <a:off x="3367088" y="1795463"/>
              <a:ext cx="32100" cy="32100"/>
            </a:xfrm>
            <a:prstGeom prst="ellipse">
              <a:avLst/>
            </a:pr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0" name="Google Shape;630;p15"/>
            <p:cNvSpPr/>
            <p:nvPr/>
          </p:nvSpPr>
          <p:spPr>
            <a:xfrm>
              <a:off x="3448050" y="1743075"/>
              <a:ext cx="32100" cy="32100"/>
            </a:xfrm>
            <a:prstGeom prst="ellipse">
              <a:avLst/>
            </a:pr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1" name="Google Shape;631;p15"/>
            <p:cNvSpPr/>
            <p:nvPr/>
          </p:nvSpPr>
          <p:spPr>
            <a:xfrm>
              <a:off x="3338513" y="1743075"/>
              <a:ext cx="32100" cy="32100"/>
            </a:xfrm>
            <a:prstGeom prst="ellipse">
              <a:avLst/>
            </a:pr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2" name="Google Shape;632;p15"/>
            <p:cNvSpPr/>
            <p:nvPr/>
          </p:nvSpPr>
          <p:spPr>
            <a:xfrm>
              <a:off x="3419475" y="1795463"/>
              <a:ext cx="32100" cy="32100"/>
            </a:xfrm>
            <a:prstGeom prst="ellipse">
              <a:avLst/>
            </a:pr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3" name="Google Shape;633;p15"/>
            <p:cNvSpPr/>
            <p:nvPr/>
          </p:nvSpPr>
          <p:spPr>
            <a:xfrm>
              <a:off x="3281363" y="1833563"/>
              <a:ext cx="206712" cy="155034"/>
            </a:xfrm>
            <a:custGeom>
              <a:rect b="b" l="l" r="r" t="t"/>
              <a:pathLst>
                <a:path extrusionOk="0" h="21600" w="21600">
                  <a:moveTo>
                    <a:pt x="3654" y="2947"/>
                  </a:moveTo>
                  <a:lnTo>
                    <a:pt x="17935" y="2947"/>
                  </a:lnTo>
                  <a:lnTo>
                    <a:pt x="11779" y="10102"/>
                  </a:lnTo>
                  <a:lnTo>
                    <a:pt x="11399" y="11214"/>
                  </a:lnTo>
                  <a:lnTo>
                    <a:pt x="11399" y="18675"/>
                  </a:lnTo>
                  <a:lnTo>
                    <a:pt x="10151" y="18675"/>
                  </a:lnTo>
                  <a:lnTo>
                    <a:pt x="10151" y="11214"/>
                  </a:lnTo>
                  <a:lnTo>
                    <a:pt x="9776" y="10110"/>
                  </a:lnTo>
                  <a:cubicBezTo>
                    <a:pt x="9776" y="10110"/>
                    <a:pt x="3654" y="2947"/>
                    <a:pt x="3654" y="2947"/>
                  </a:cubicBezTo>
                  <a:close/>
                  <a:moveTo>
                    <a:pt x="7946" y="20108"/>
                  </a:moveTo>
                  <a:lnTo>
                    <a:pt x="9065" y="21600"/>
                  </a:lnTo>
                  <a:lnTo>
                    <a:pt x="12535" y="21600"/>
                  </a:lnTo>
                  <a:lnTo>
                    <a:pt x="13654" y="20108"/>
                  </a:lnTo>
                  <a:lnTo>
                    <a:pt x="13654" y="11901"/>
                  </a:lnTo>
                  <a:lnTo>
                    <a:pt x="21600" y="2582"/>
                  </a:lnTo>
                  <a:lnTo>
                    <a:pt x="20873" y="0"/>
                  </a:lnTo>
                  <a:lnTo>
                    <a:pt x="727" y="0"/>
                  </a:lnTo>
                  <a:lnTo>
                    <a:pt x="0" y="2582"/>
                  </a:lnTo>
                  <a:lnTo>
                    <a:pt x="7946" y="11871"/>
                  </a:lnTo>
                  <a:cubicBezTo>
                    <a:pt x="7946" y="11871"/>
                    <a:pt x="7946" y="20108"/>
                    <a:pt x="7946" y="20108"/>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4" name="Google Shape;634;p15"/>
            <p:cNvSpPr/>
            <p:nvPr/>
          </p:nvSpPr>
          <p:spPr>
            <a:xfrm>
              <a:off x="3352800" y="2000250"/>
              <a:ext cx="64584" cy="83268"/>
            </a:xfrm>
            <a:custGeom>
              <a:rect b="b" l="l" r="r" t="t"/>
              <a:pathLst>
                <a:path extrusionOk="0" h="21600" w="21600">
                  <a:moveTo>
                    <a:pt x="13487" y="13752"/>
                  </a:moveTo>
                  <a:lnTo>
                    <a:pt x="13361" y="0"/>
                  </a:lnTo>
                  <a:lnTo>
                    <a:pt x="8131" y="28"/>
                  </a:lnTo>
                  <a:lnTo>
                    <a:pt x="8275" y="13932"/>
                  </a:lnTo>
                  <a:lnTo>
                    <a:pt x="3618" y="10460"/>
                  </a:lnTo>
                  <a:lnTo>
                    <a:pt x="0" y="13377"/>
                  </a:lnTo>
                  <a:lnTo>
                    <a:pt x="10997" y="21600"/>
                  </a:lnTo>
                  <a:lnTo>
                    <a:pt x="21600" y="13057"/>
                  </a:lnTo>
                  <a:lnTo>
                    <a:pt x="17839" y="10251"/>
                  </a:lnTo>
                  <a:cubicBezTo>
                    <a:pt x="17839" y="10251"/>
                    <a:pt x="13487" y="13752"/>
                    <a:pt x="13487" y="13752"/>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5" name="Google Shape;635;p15"/>
            <p:cNvSpPr/>
            <p:nvPr/>
          </p:nvSpPr>
          <p:spPr>
            <a:xfrm>
              <a:off x="3314700" y="1795463"/>
              <a:ext cx="32100" cy="32100"/>
            </a:xfrm>
            <a:prstGeom prst="ellipse">
              <a:avLst/>
            </a:pr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6" name="Google Shape;636;p15"/>
            <p:cNvSpPr/>
            <p:nvPr/>
          </p:nvSpPr>
          <p:spPr>
            <a:xfrm>
              <a:off x="3286125" y="1743075"/>
              <a:ext cx="32100" cy="32100"/>
            </a:xfrm>
            <a:prstGeom prst="ellipse">
              <a:avLst/>
            </a:pr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sp>
        <p:nvSpPr>
          <p:cNvPr id="637" name="Google Shape;637;p15"/>
          <p:cNvSpPr/>
          <p:nvPr/>
        </p:nvSpPr>
        <p:spPr>
          <a:xfrm>
            <a:off x="2299784" y="1588300"/>
            <a:ext cx="191754" cy="197154"/>
          </a:xfrm>
          <a:custGeom>
            <a:rect b="b" l="l" r="r" t="t"/>
            <a:pathLst>
              <a:path extrusionOk="0" h="21600" w="21600">
                <a:moveTo>
                  <a:pt x="16992" y="16845"/>
                </a:moveTo>
                <a:lnTo>
                  <a:pt x="16364" y="16183"/>
                </a:lnTo>
                <a:lnTo>
                  <a:pt x="15735" y="16845"/>
                </a:lnTo>
                <a:lnTo>
                  <a:pt x="13782" y="18896"/>
                </a:lnTo>
                <a:lnTo>
                  <a:pt x="13782" y="14777"/>
                </a:lnTo>
                <a:cubicBezTo>
                  <a:pt x="14568" y="15216"/>
                  <a:pt x="15458" y="15447"/>
                  <a:pt x="16364" y="15447"/>
                </a:cubicBezTo>
                <a:cubicBezTo>
                  <a:pt x="17269" y="15447"/>
                  <a:pt x="18159" y="15216"/>
                  <a:pt x="18945" y="14777"/>
                </a:cubicBezTo>
                <a:lnTo>
                  <a:pt x="18945" y="18892"/>
                </a:lnTo>
                <a:cubicBezTo>
                  <a:pt x="18945" y="18892"/>
                  <a:pt x="16992" y="16845"/>
                  <a:pt x="16992" y="16845"/>
                </a:cubicBezTo>
                <a:close/>
                <a:moveTo>
                  <a:pt x="1721" y="18393"/>
                </a:moveTo>
                <a:lnTo>
                  <a:pt x="1721" y="1674"/>
                </a:lnTo>
                <a:lnTo>
                  <a:pt x="15576" y="1674"/>
                </a:lnTo>
                <a:lnTo>
                  <a:pt x="15576" y="5341"/>
                </a:lnTo>
                <a:cubicBezTo>
                  <a:pt x="14462" y="5505"/>
                  <a:pt x="13432" y="6015"/>
                  <a:pt x="12642" y="6798"/>
                </a:cubicBezTo>
                <a:lnTo>
                  <a:pt x="3571" y="6798"/>
                </a:lnTo>
                <a:lnTo>
                  <a:pt x="3571" y="8473"/>
                </a:lnTo>
                <a:lnTo>
                  <a:pt x="11514" y="8473"/>
                </a:lnTo>
                <a:cubicBezTo>
                  <a:pt x="11296" y="9008"/>
                  <a:pt x="11172" y="9573"/>
                  <a:pt x="11149" y="10147"/>
                </a:cubicBezTo>
                <a:lnTo>
                  <a:pt x="3571" y="10147"/>
                </a:lnTo>
                <a:lnTo>
                  <a:pt x="3571" y="11821"/>
                </a:lnTo>
                <a:lnTo>
                  <a:pt x="11359" y="11821"/>
                </a:lnTo>
                <a:cubicBezTo>
                  <a:pt x="11516" y="12328"/>
                  <a:pt x="11752" y="12809"/>
                  <a:pt x="12061" y="13249"/>
                </a:cubicBezTo>
                <a:lnTo>
                  <a:pt x="12061" y="18393"/>
                </a:lnTo>
                <a:cubicBezTo>
                  <a:pt x="12061" y="18393"/>
                  <a:pt x="1721" y="18393"/>
                  <a:pt x="1721" y="18393"/>
                </a:cubicBezTo>
                <a:close/>
                <a:moveTo>
                  <a:pt x="19879" y="10360"/>
                </a:moveTo>
                <a:cubicBezTo>
                  <a:pt x="19879" y="11034"/>
                  <a:pt x="19673" y="11696"/>
                  <a:pt x="19288" y="12257"/>
                </a:cubicBezTo>
                <a:cubicBezTo>
                  <a:pt x="18903" y="12818"/>
                  <a:pt x="18355" y="13253"/>
                  <a:pt x="17714" y="13513"/>
                </a:cubicBezTo>
                <a:cubicBezTo>
                  <a:pt x="17073" y="13772"/>
                  <a:pt x="16368" y="13839"/>
                  <a:pt x="15688" y="13705"/>
                </a:cubicBezTo>
                <a:cubicBezTo>
                  <a:pt x="15008" y="13575"/>
                  <a:pt x="14383" y="13249"/>
                  <a:pt x="13892" y="12772"/>
                </a:cubicBezTo>
                <a:cubicBezTo>
                  <a:pt x="13402" y="12294"/>
                  <a:pt x="13068" y="11687"/>
                  <a:pt x="12933" y="11026"/>
                </a:cubicBezTo>
                <a:cubicBezTo>
                  <a:pt x="12797" y="10365"/>
                  <a:pt x="12867" y="9678"/>
                  <a:pt x="13132" y="9054"/>
                </a:cubicBezTo>
                <a:cubicBezTo>
                  <a:pt x="13398" y="8431"/>
                  <a:pt x="13847" y="7899"/>
                  <a:pt x="14424" y="7522"/>
                </a:cubicBezTo>
                <a:cubicBezTo>
                  <a:pt x="15000" y="7150"/>
                  <a:pt x="15679" y="6949"/>
                  <a:pt x="16372" y="6949"/>
                </a:cubicBezTo>
                <a:cubicBezTo>
                  <a:pt x="17302" y="6949"/>
                  <a:pt x="18193" y="7309"/>
                  <a:pt x="18851" y="7949"/>
                </a:cubicBezTo>
                <a:cubicBezTo>
                  <a:pt x="19508" y="8590"/>
                  <a:pt x="19878" y="9456"/>
                  <a:pt x="19879" y="10360"/>
                </a:cubicBezTo>
                <a:close/>
                <a:moveTo>
                  <a:pt x="21600" y="10360"/>
                </a:moveTo>
                <a:cubicBezTo>
                  <a:pt x="21598" y="9167"/>
                  <a:pt x="21166" y="8016"/>
                  <a:pt x="20380" y="7104"/>
                </a:cubicBezTo>
                <a:cubicBezTo>
                  <a:pt x="19594" y="6187"/>
                  <a:pt x="18502" y="5572"/>
                  <a:pt x="17297" y="5362"/>
                </a:cubicBezTo>
                <a:lnTo>
                  <a:pt x="17297" y="837"/>
                </a:lnTo>
                <a:lnTo>
                  <a:pt x="16437" y="0"/>
                </a:lnTo>
                <a:lnTo>
                  <a:pt x="861" y="0"/>
                </a:lnTo>
                <a:lnTo>
                  <a:pt x="0" y="837"/>
                </a:lnTo>
                <a:lnTo>
                  <a:pt x="0" y="19231"/>
                </a:lnTo>
                <a:lnTo>
                  <a:pt x="861" y="20068"/>
                </a:lnTo>
                <a:lnTo>
                  <a:pt x="12048" y="20068"/>
                </a:lnTo>
                <a:lnTo>
                  <a:pt x="12048" y="21031"/>
                </a:lnTo>
                <a:lnTo>
                  <a:pt x="13541" y="21600"/>
                </a:lnTo>
                <a:lnTo>
                  <a:pt x="16351" y="18645"/>
                </a:lnTo>
                <a:lnTo>
                  <a:pt x="19160" y="21600"/>
                </a:lnTo>
                <a:lnTo>
                  <a:pt x="20666" y="21031"/>
                </a:lnTo>
                <a:lnTo>
                  <a:pt x="20666" y="13240"/>
                </a:lnTo>
                <a:cubicBezTo>
                  <a:pt x="21272" y="12395"/>
                  <a:pt x="21598" y="11390"/>
                  <a:pt x="21600" y="10360"/>
                </a:cubicBezTo>
                <a:close/>
                <a:moveTo>
                  <a:pt x="10090" y="3382"/>
                </a:moveTo>
                <a:lnTo>
                  <a:pt x="3545" y="3382"/>
                </a:lnTo>
                <a:lnTo>
                  <a:pt x="3545" y="5057"/>
                </a:lnTo>
                <a:lnTo>
                  <a:pt x="10090" y="5057"/>
                </a:lnTo>
                <a:cubicBezTo>
                  <a:pt x="10090" y="5057"/>
                  <a:pt x="10090" y="3382"/>
                  <a:pt x="10090" y="3382"/>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8" name="Google Shape;638;p15"/>
          <p:cNvSpPr/>
          <p:nvPr/>
        </p:nvSpPr>
        <p:spPr>
          <a:xfrm>
            <a:off x="1424699" y="2876765"/>
            <a:ext cx="198666" cy="167616"/>
          </a:xfrm>
          <a:custGeom>
            <a:rect b="b" l="l" r="r" t="t"/>
            <a:pathLst>
              <a:path extrusionOk="0" h="21600" w="21600">
                <a:moveTo>
                  <a:pt x="9708" y="10091"/>
                </a:moveTo>
                <a:lnTo>
                  <a:pt x="9072" y="10519"/>
                </a:lnTo>
                <a:lnTo>
                  <a:pt x="9072" y="16426"/>
                </a:lnTo>
                <a:lnTo>
                  <a:pt x="9708" y="16855"/>
                </a:lnTo>
                <a:lnTo>
                  <a:pt x="13907" y="13896"/>
                </a:lnTo>
                <a:lnTo>
                  <a:pt x="13907" y="13040"/>
                </a:lnTo>
                <a:cubicBezTo>
                  <a:pt x="13907" y="13040"/>
                  <a:pt x="9708" y="10091"/>
                  <a:pt x="9708" y="10091"/>
                </a:cubicBezTo>
                <a:close/>
                <a:moveTo>
                  <a:pt x="1662" y="19631"/>
                </a:moveTo>
                <a:lnTo>
                  <a:pt x="1662" y="7325"/>
                </a:lnTo>
                <a:lnTo>
                  <a:pt x="19938" y="7325"/>
                </a:lnTo>
                <a:lnTo>
                  <a:pt x="19938" y="19631"/>
                </a:lnTo>
                <a:cubicBezTo>
                  <a:pt x="19938" y="19631"/>
                  <a:pt x="1662" y="19631"/>
                  <a:pt x="1662" y="19631"/>
                </a:cubicBezTo>
                <a:close/>
                <a:moveTo>
                  <a:pt x="19938" y="1969"/>
                </a:moveTo>
                <a:lnTo>
                  <a:pt x="19938" y="5356"/>
                </a:lnTo>
                <a:lnTo>
                  <a:pt x="1662" y="5356"/>
                </a:lnTo>
                <a:lnTo>
                  <a:pt x="1662" y="1969"/>
                </a:lnTo>
                <a:cubicBezTo>
                  <a:pt x="1662" y="1969"/>
                  <a:pt x="19938" y="1969"/>
                  <a:pt x="19938" y="1969"/>
                </a:cubicBezTo>
                <a:close/>
                <a:moveTo>
                  <a:pt x="20769" y="0"/>
                </a:moveTo>
                <a:lnTo>
                  <a:pt x="831" y="0"/>
                </a:lnTo>
                <a:lnTo>
                  <a:pt x="0" y="985"/>
                </a:lnTo>
                <a:lnTo>
                  <a:pt x="0" y="20615"/>
                </a:lnTo>
                <a:lnTo>
                  <a:pt x="831" y="21600"/>
                </a:lnTo>
                <a:lnTo>
                  <a:pt x="20769" y="21600"/>
                </a:lnTo>
                <a:lnTo>
                  <a:pt x="21600" y="20615"/>
                </a:lnTo>
                <a:lnTo>
                  <a:pt x="21600" y="985"/>
                </a:lnTo>
                <a:cubicBezTo>
                  <a:pt x="21600" y="985"/>
                  <a:pt x="20769" y="0"/>
                  <a:pt x="20769" y="0"/>
                </a:cubicBezTo>
                <a:close/>
                <a:moveTo>
                  <a:pt x="9072" y="4691"/>
                </a:moveTo>
                <a:cubicBezTo>
                  <a:pt x="9551" y="4691"/>
                  <a:pt x="9940" y="4228"/>
                  <a:pt x="9940" y="3662"/>
                </a:cubicBezTo>
                <a:cubicBezTo>
                  <a:pt x="9940" y="3096"/>
                  <a:pt x="9551" y="2634"/>
                  <a:pt x="9072" y="2634"/>
                </a:cubicBezTo>
                <a:cubicBezTo>
                  <a:pt x="8593" y="2634"/>
                  <a:pt x="8204" y="3096"/>
                  <a:pt x="8204" y="3662"/>
                </a:cubicBezTo>
                <a:cubicBezTo>
                  <a:pt x="8204" y="4228"/>
                  <a:pt x="8593" y="4691"/>
                  <a:pt x="9072" y="4691"/>
                </a:cubicBezTo>
                <a:close/>
                <a:moveTo>
                  <a:pt x="6293" y="4691"/>
                </a:moveTo>
                <a:cubicBezTo>
                  <a:pt x="6772" y="4691"/>
                  <a:pt x="7161" y="4228"/>
                  <a:pt x="7161" y="3662"/>
                </a:cubicBezTo>
                <a:cubicBezTo>
                  <a:pt x="7161" y="3096"/>
                  <a:pt x="6772" y="2634"/>
                  <a:pt x="6293" y="2634"/>
                </a:cubicBezTo>
                <a:cubicBezTo>
                  <a:pt x="5814" y="2634"/>
                  <a:pt x="5425" y="3096"/>
                  <a:pt x="5425" y="3662"/>
                </a:cubicBezTo>
                <a:cubicBezTo>
                  <a:pt x="5425" y="4228"/>
                  <a:pt x="5814" y="4691"/>
                  <a:pt x="6293" y="4691"/>
                </a:cubicBezTo>
                <a:close/>
                <a:moveTo>
                  <a:pt x="3510" y="4691"/>
                </a:moveTo>
                <a:cubicBezTo>
                  <a:pt x="3989" y="4691"/>
                  <a:pt x="4378" y="4228"/>
                  <a:pt x="4378" y="3662"/>
                </a:cubicBezTo>
                <a:cubicBezTo>
                  <a:pt x="4378" y="3096"/>
                  <a:pt x="3989" y="2634"/>
                  <a:pt x="3510" y="2634"/>
                </a:cubicBezTo>
                <a:cubicBezTo>
                  <a:pt x="3031" y="2634"/>
                  <a:pt x="2642" y="3096"/>
                  <a:pt x="2642" y="3662"/>
                </a:cubicBezTo>
                <a:cubicBezTo>
                  <a:pt x="2642" y="4228"/>
                  <a:pt x="3031" y="4691"/>
                  <a:pt x="3510" y="4691"/>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39" name="Google Shape;639;p15"/>
          <p:cNvSpPr txBox="1"/>
          <p:nvPr/>
        </p:nvSpPr>
        <p:spPr>
          <a:xfrm>
            <a:off x="2001911" y="1740095"/>
            <a:ext cx="787500" cy="2373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SSL/</a:t>
            </a:r>
            <a:br>
              <a:rPr b="0" i="0" lang="en-GB" sz="800" u="none" cap="none" strike="noStrike">
                <a:solidFill>
                  <a:srgbClr val="222222"/>
                </a:solidFill>
                <a:latin typeface="Inter Medium"/>
                <a:ea typeface="Inter Medium"/>
                <a:cs typeface="Inter Medium"/>
                <a:sym typeface="Inter Medium"/>
              </a:rPr>
            </a:br>
            <a:r>
              <a:rPr b="0" i="0" lang="en-GB" sz="800" u="none" cap="none" strike="noStrike">
                <a:solidFill>
                  <a:srgbClr val="222222"/>
                </a:solidFill>
                <a:latin typeface="Inter Medium"/>
                <a:ea typeface="Inter Medium"/>
                <a:cs typeface="Inter Medium"/>
                <a:sym typeface="Inter Medium"/>
              </a:rPr>
              <a:t>TLS</a:t>
            </a:r>
            <a:endParaRPr b="0" i="0" sz="800" u="none" cap="none" strike="noStrike">
              <a:solidFill>
                <a:srgbClr val="222222"/>
              </a:solidFill>
              <a:latin typeface="Inter Medium"/>
              <a:ea typeface="Inter Medium"/>
              <a:cs typeface="Inter Medium"/>
              <a:sym typeface="Inter Medium"/>
            </a:endParaRPr>
          </a:p>
        </p:txBody>
      </p:sp>
      <p:sp>
        <p:nvSpPr>
          <p:cNvPr id="640" name="Google Shape;640;p15"/>
          <p:cNvSpPr txBox="1"/>
          <p:nvPr/>
        </p:nvSpPr>
        <p:spPr>
          <a:xfrm>
            <a:off x="2823902" y="1740087"/>
            <a:ext cx="1004400" cy="2913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Bot Management</a:t>
            </a:r>
            <a:endParaRPr b="0" i="0" sz="800" u="none" cap="none" strike="noStrike">
              <a:solidFill>
                <a:srgbClr val="222222"/>
              </a:solidFill>
              <a:latin typeface="Inter Medium"/>
              <a:ea typeface="Inter Medium"/>
              <a:cs typeface="Inter Medium"/>
              <a:sym typeface="Inter Medium"/>
            </a:endParaRPr>
          </a:p>
        </p:txBody>
      </p:sp>
      <p:sp>
        <p:nvSpPr>
          <p:cNvPr id="641" name="Google Shape;641;p15"/>
          <p:cNvSpPr txBox="1"/>
          <p:nvPr/>
        </p:nvSpPr>
        <p:spPr>
          <a:xfrm>
            <a:off x="1898894" y="2391575"/>
            <a:ext cx="1004400" cy="3069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Layer 7 DDoS Protection CDN</a:t>
            </a:r>
            <a:endParaRPr b="0" i="0" sz="800" u="none" cap="none" strike="noStrike">
              <a:solidFill>
                <a:srgbClr val="222222"/>
              </a:solidFill>
              <a:latin typeface="Inter Medium"/>
              <a:ea typeface="Inter Medium"/>
              <a:cs typeface="Inter Medium"/>
              <a:sym typeface="Inter Medium"/>
            </a:endParaRPr>
          </a:p>
        </p:txBody>
      </p:sp>
      <p:sp>
        <p:nvSpPr>
          <p:cNvPr id="642" name="Google Shape;642;p15"/>
          <p:cNvSpPr txBox="1"/>
          <p:nvPr/>
        </p:nvSpPr>
        <p:spPr>
          <a:xfrm>
            <a:off x="2932352" y="2391588"/>
            <a:ext cx="7875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Load Balancing</a:t>
            </a:r>
            <a:endParaRPr b="0" i="0" sz="800" u="none" cap="none" strike="noStrike">
              <a:solidFill>
                <a:srgbClr val="222222"/>
              </a:solidFill>
              <a:latin typeface="Inter Medium"/>
              <a:ea typeface="Inter Medium"/>
              <a:cs typeface="Inter Medium"/>
              <a:sym typeface="Inter Medium"/>
            </a:endParaRPr>
          </a:p>
        </p:txBody>
      </p:sp>
      <p:sp>
        <p:nvSpPr>
          <p:cNvPr id="643" name="Google Shape;643;p15"/>
          <p:cNvSpPr txBox="1"/>
          <p:nvPr/>
        </p:nvSpPr>
        <p:spPr>
          <a:xfrm>
            <a:off x="2001911" y="3010994"/>
            <a:ext cx="787500" cy="2913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DNS Services</a:t>
            </a:r>
            <a:endParaRPr b="0" i="0" sz="800" u="none" cap="none" strike="noStrike">
              <a:solidFill>
                <a:srgbClr val="222222"/>
              </a:solidFill>
              <a:latin typeface="Inter Medium"/>
              <a:ea typeface="Inter Medium"/>
              <a:cs typeface="Inter Medium"/>
              <a:sym typeface="Inter Medium"/>
            </a:endParaRPr>
          </a:p>
        </p:txBody>
      </p:sp>
      <p:sp>
        <p:nvSpPr>
          <p:cNvPr id="644" name="Google Shape;644;p15"/>
          <p:cNvSpPr txBox="1"/>
          <p:nvPr/>
        </p:nvSpPr>
        <p:spPr>
          <a:xfrm>
            <a:off x="2848202" y="3010984"/>
            <a:ext cx="955800" cy="3069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Logs and Analytics</a:t>
            </a:r>
            <a:endParaRPr b="0" i="0" sz="800" u="none" cap="none" strike="noStrike">
              <a:solidFill>
                <a:srgbClr val="222222"/>
              </a:solidFill>
              <a:latin typeface="Inter Medium"/>
              <a:ea typeface="Inter Medium"/>
              <a:cs typeface="Inter Medium"/>
              <a:sym typeface="Inter Medium"/>
            </a:endParaRPr>
          </a:p>
        </p:txBody>
      </p:sp>
      <p:sp>
        <p:nvSpPr>
          <p:cNvPr id="645" name="Google Shape;645;p15"/>
          <p:cNvSpPr txBox="1"/>
          <p:nvPr/>
        </p:nvSpPr>
        <p:spPr>
          <a:xfrm>
            <a:off x="4194022" y="2349700"/>
            <a:ext cx="8682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L3 &amp; L4 DDoS Protection</a:t>
            </a:r>
            <a:endParaRPr b="0" i="0" sz="800" u="none" cap="none" strike="noStrike">
              <a:solidFill>
                <a:srgbClr val="222222"/>
              </a:solidFill>
              <a:latin typeface="Inter Medium"/>
              <a:ea typeface="Inter Medium"/>
              <a:cs typeface="Inter Medium"/>
              <a:sym typeface="Inter Medium"/>
            </a:endParaRPr>
          </a:p>
        </p:txBody>
      </p:sp>
      <p:sp>
        <p:nvSpPr>
          <p:cNvPr id="646" name="Google Shape;646;p15"/>
          <p:cNvSpPr txBox="1"/>
          <p:nvPr/>
        </p:nvSpPr>
        <p:spPr>
          <a:xfrm>
            <a:off x="4230976" y="2975295"/>
            <a:ext cx="787500" cy="2373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Smart Routing</a:t>
            </a:r>
            <a:endParaRPr b="0" i="0" sz="800" u="none" cap="none" strike="noStrike">
              <a:solidFill>
                <a:srgbClr val="222222"/>
              </a:solidFill>
              <a:latin typeface="Inter Medium"/>
              <a:ea typeface="Inter Medium"/>
              <a:cs typeface="Inter Medium"/>
              <a:sym typeface="Inter Medium"/>
            </a:endParaRPr>
          </a:p>
        </p:txBody>
      </p:sp>
      <p:sp>
        <p:nvSpPr>
          <p:cNvPr id="647" name="Google Shape;647;p15"/>
          <p:cNvSpPr txBox="1"/>
          <p:nvPr/>
        </p:nvSpPr>
        <p:spPr>
          <a:xfrm>
            <a:off x="5142426" y="2979691"/>
            <a:ext cx="8367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Network Interconnect</a:t>
            </a:r>
            <a:endParaRPr b="0" i="0" sz="800" u="none" cap="none" strike="noStrike">
              <a:solidFill>
                <a:srgbClr val="222222"/>
              </a:solidFill>
              <a:latin typeface="Inter Medium"/>
              <a:ea typeface="Inter Medium"/>
              <a:cs typeface="Inter Medium"/>
              <a:sym typeface="Inter Medium"/>
            </a:endParaRPr>
          </a:p>
        </p:txBody>
      </p:sp>
      <p:sp>
        <p:nvSpPr>
          <p:cNvPr id="648" name="Google Shape;648;p15"/>
          <p:cNvSpPr txBox="1"/>
          <p:nvPr/>
        </p:nvSpPr>
        <p:spPr>
          <a:xfrm>
            <a:off x="5167451" y="1797997"/>
            <a:ext cx="787500" cy="2373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FWaaS</a:t>
            </a:r>
            <a:endParaRPr b="0" i="0" sz="800" u="none" cap="none" strike="noStrike">
              <a:solidFill>
                <a:srgbClr val="222222"/>
              </a:solidFill>
              <a:latin typeface="Inter Medium"/>
              <a:ea typeface="Inter Medium"/>
              <a:cs typeface="Inter Medium"/>
              <a:sym typeface="Inter Medium"/>
            </a:endParaRPr>
          </a:p>
        </p:txBody>
      </p:sp>
      <p:sp>
        <p:nvSpPr>
          <p:cNvPr id="649" name="Google Shape;649;p15"/>
          <p:cNvSpPr txBox="1"/>
          <p:nvPr/>
        </p:nvSpPr>
        <p:spPr>
          <a:xfrm>
            <a:off x="1130282" y="2391587"/>
            <a:ext cx="7875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Rate Limiting</a:t>
            </a:r>
            <a:endParaRPr b="0" i="0" sz="800" u="none" cap="none" strike="noStrike">
              <a:solidFill>
                <a:srgbClr val="222222"/>
              </a:solidFill>
              <a:latin typeface="Inter Medium"/>
              <a:ea typeface="Inter Medium"/>
              <a:cs typeface="Inter Medium"/>
              <a:sym typeface="Inter Medium"/>
            </a:endParaRPr>
          </a:p>
        </p:txBody>
      </p:sp>
      <p:sp>
        <p:nvSpPr>
          <p:cNvPr id="650" name="Google Shape;650;p15"/>
          <p:cNvSpPr txBox="1"/>
          <p:nvPr/>
        </p:nvSpPr>
        <p:spPr>
          <a:xfrm>
            <a:off x="5179691" y="2349095"/>
            <a:ext cx="787500" cy="3069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*IDS/</a:t>
            </a:r>
            <a:br>
              <a:rPr b="0" i="0" lang="en-GB" sz="800" u="none" cap="none" strike="noStrike">
                <a:solidFill>
                  <a:srgbClr val="222222"/>
                </a:solidFill>
                <a:latin typeface="Inter Medium"/>
                <a:ea typeface="Inter Medium"/>
                <a:cs typeface="Inter Medium"/>
                <a:sym typeface="Inter Medium"/>
              </a:rPr>
            </a:br>
            <a:r>
              <a:rPr b="0" i="0" lang="en-GB" sz="800" u="none" cap="none" strike="noStrike">
                <a:solidFill>
                  <a:srgbClr val="222222"/>
                </a:solidFill>
                <a:latin typeface="Inter Medium"/>
                <a:ea typeface="Inter Medium"/>
                <a:cs typeface="Inter Medium"/>
                <a:sym typeface="Inter Medium"/>
              </a:rPr>
              <a:t>IPS</a:t>
            </a:r>
            <a:endParaRPr b="0" i="0" sz="800" u="none" cap="none" strike="noStrike">
              <a:solidFill>
                <a:srgbClr val="222222"/>
              </a:solidFill>
              <a:latin typeface="Inter Medium"/>
              <a:ea typeface="Inter Medium"/>
              <a:cs typeface="Inter Medium"/>
              <a:sym typeface="Inter Medium"/>
            </a:endParaRPr>
          </a:p>
        </p:txBody>
      </p:sp>
      <p:sp>
        <p:nvSpPr>
          <p:cNvPr id="651" name="Google Shape;651;p15"/>
          <p:cNvSpPr/>
          <p:nvPr/>
        </p:nvSpPr>
        <p:spPr>
          <a:xfrm>
            <a:off x="283150" y="1105800"/>
            <a:ext cx="714600" cy="2308500"/>
          </a:xfrm>
          <a:prstGeom prst="rect">
            <a:avLst/>
          </a:prstGeom>
          <a:solidFill>
            <a:srgbClr val="0055DC"/>
          </a:solidFill>
          <a:ln cap="flat" cmpd="sng" w="9525">
            <a:solidFill>
              <a:srgbClr val="0055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5"/>
          <p:cNvSpPr/>
          <p:nvPr/>
        </p:nvSpPr>
        <p:spPr>
          <a:xfrm>
            <a:off x="283150" y="3487400"/>
            <a:ext cx="714600" cy="1416900"/>
          </a:xfrm>
          <a:prstGeom prst="rect">
            <a:avLst/>
          </a:prstGeom>
          <a:solidFill>
            <a:srgbClr val="0055DC"/>
          </a:solidFill>
          <a:ln cap="flat" cmpd="sng" w="9525">
            <a:solidFill>
              <a:srgbClr val="0055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15"/>
          <p:cNvSpPr txBox="1"/>
          <p:nvPr/>
        </p:nvSpPr>
        <p:spPr>
          <a:xfrm>
            <a:off x="6283644" y="1756097"/>
            <a:ext cx="78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ZTNA</a:t>
            </a:r>
            <a:endParaRPr b="0" i="0" sz="800" u="none" cap="none" strike="noStrike">
              <a:solidFill>
                <a:srgbClr val="222222"/>
              </a:solidFill>
              <a:latin typeface="Inter Medium"/>
              <a:ea typeface="Inter Medium"/>
              <a:cs typeface="Inter Medium"/>
              <a:sym typeface="Inter Medium"/>
            </a:endParaRPr>
          </a:p>
        </p:txBody>
      </p:sp>
      <p:sp>
        <p:nvSpPr>
          <p:cNvPr id="654" name="Google Shape;654;p15"/>
          <p:cNvSpPr txBox="1"/>
          <p:nvPr/>
        </p:nvSpPr>
        <p:spPr>
          <a:xfrm>
            <a:off x="1130282" y="3010987"/>
            <a:ext cx="787500" cy="3069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Stream Delivery</a:t>
            </a:r>
            <a:endParaRPr b="0" i="0" sz="800" u="none" cap="none" strike="noStrike">
              <a:solidFill>
                <a:srgbClr val="222222"/>
              </a:solidFill>
              <a:latin typeface="Inter Medium"/>
              <a:ea typeface="Inter Medium"/>
              <a:cs typeface="Inter Medium"/>
              <a:sym typeface="Inter Medium"/>
            </a:endParaRPr>
          </a:p>
        </p:txBody>
      </p:sp>
      <p:sp>
        <p:nvSpPr>
          <p:cNvPr id="655" name="Google Shape;655;p15"/>
          <p:cNvSpPr txBox="1"/>
          <p:nvPr/>
        </p:nvSpPr>
        <p:spPr>
          <a:xfrm>
            <a:off x="7058300" y="1732501"/>
            <a:ext cx="787500" cy="2373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SWG</a:t>
            </a:r>
            <a:endParaRPr b="0" i="0" sz="800" u="none" cap="none" strike="noStrike">
              <a:solidFill>
                <a:srgbClr val="222222"/>
              </a:solidFill>
              <a:latin typeface="Inter Medium"/>
              <a:ea typeface="Inter Medium"/>
              <a:cs typeface="Inter Medium"/>
              <a:sym typeface="Inter Medium"/>
            </a:endParaRPr>
          </a:p>
        </p:txBody>
      </p:sp>
      <p:sp>
        <p:nvSpPr>
          <p:cNvPr id="656" name="Google Shape;656;p15"/>
          <p:cNvSpPr txBox="1"/>
          <p:nvPr/>
        </p:nvSpPr>
        <p:spPr>
          <a:xfrm>
            <a:off x="6220300" y="2407575"/>
            <a:ext cx="9141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RBI</a:t>
            </a:r>
            <a:endParaRPr b="0" i="0" sz="800" u="none" cap="none" strike="noStrike">
              <a:solidFill>
                <a:srgbClr val="222222"/>
              </a:solidFill>
              <a:latin typeface="Inter Medium"/>
              <a:ea typeface="Inter Medium"/>
              <a:cs typeface="Inter Medium"/>
              <a:sym typeface="Inter Medium"/>
            </a:endParaRPr>
          </a:p>
        </p:txBody>
      </p:sp>
      <p:grpSp>
        <p:nvGrpSpPr>
          <p:cNvPr id="657" name="Google Shape;657;p15"/>
          <p:cNvGrpSpPr/>
          <p:nvPr/>
        </p:nvGrpSpPr>
        <p:grpSpPr>
          <a:xfrm>
            <a:off x="2090222" y="3776980"/>
            <a:ext cx="2564065" cy="269713"/>
            <a:chOff x="3849448" y="3776980"/>
            <a:chExt cx="2564065" cy="269713"/>
          </a:xfrm>
        </p:grpSpPr>
        <p:grpSp>
          <p:nvGrpSpPr>
            <p:cNvPr id="658" name="Google Shape;658;p15"/>
            <p:cNvGrpSpPr/>
            <p:nvPr/>
          </p:nvGrpSpPr>
          <p:grpSpPr>
            <a:xfrm>
              <a:off x="5767783" y="3800631"/>
              <a:ext cx="189043" cy="222529"/>
              <a:chOff x="4452938" y="3357562"/>
              <a:chExt cx="235656" cy="277398"/>
            </a:xfrm>
          </p:grpSpPr>
          <p:sp>
            <p:nvSpPr>
              <p:cNvPr id="659" name="Google Shape;659;p15"/>
              <p:cNvSpPr/>
              <p:nvPr/>
            </p:nvSpPr>
            <p:spPr>
              <a:xfrm>
                <a:off x="4500563" y="3448050"/>
                <a:ext cx="143802" cy="21438"/>
              </a:xfrm>
              <a:custGeom>
                <a:rect b="b" l="l" r="r" t="t"/>
                <a:pathLst>
                  <a:path extrusionOk="0" h="21600" w="21600">
                    <a:moveTo>
                      <a:pt x="21600" y="0"/>
                    </a:moveTo>
                    <a:lnTo>
                      <a:pt x="0" y="0"/>
                    </a:lnTo>
                    <a:lnTo>
                      <a:pt x="0" y="21600"/>
                    </a:lnTo>
                    <a:lnTo>
                      <a:pt x="21600" y="21600"/>
                    </a:lnTo>
                    <a:cubicBezTo>
                      <a:pt x="21600" y="21600"/>
                      <a:pt x="21600" y="0"/>
                      <a:pt x="2160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60" name="Google Shape;660;p15"/>
              <p:cNvSpPr/>
              <p:nvPr/>
            </p:nvSpPr>
            <p:spPr>
              <a:xfrm>
                <a:off x="4500562" y="3400425"/>
                <a:ext cx="71442" cy="21438"/>
              </a:xfrm>
              <a:custGeom>
                <a:rect b="b" l="l" r="r" t="t"/>
                <a:pathLst>
                  <a:path extrusionOk="0" h="21600" w="21600">
                    <a:moveTo>
                      <a:pt x="21600" y="0"/>
                    </a:moveTo>
                    <a:lnTo>
                      <a:pt x="0" y="0"/>
                    </a:lnTo>
                    <a:lnTo>
                      <a:pt x="0" y="21600"/>
                    </a:lnTo>
                    <a:lnTo>
                      <a:pt x="21600" y="21600"/>
                    </a:lnTo>
                    <a:cubicBezTo>
                      <a:pt x="21600" y="21600"/>
                      <a:pt x="21600" y="0"/>
                      <a:pt x="2160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61" name="Google Shape;661;p15"/>
              <p:cNvSpPr/>
              <p:nvPr/>
            </p:nvSpPr>
            <p:spPr>
              <a:xfrm>
                <a:off x="4500563" y="3490912"/>
                <a:ext cx="143802" cy="21438"/>
              </a:xfrm>
              <a:custGeom>
                <a:rect b="b" l="l" r="r" t="t"/>
                <a:pathLst>
                  <a:path extrusionOk="0" h="21600" w="21600">
                    <a:moveTo>
                      <a:pt x="21600" y="0"/>
                    </a:moveTo>
                    <a:lnTo>
                      <a:pt x="0" y="0"/>
                    </a:lnTo>
                    <a:lnTo>
                      <a:pt x="0" y="21600"/>
                    </a:lnTo>
                    <a:lnTo>
                      <a:pt x="21600" y="21600"/>
                    </a:lnTo>
                    <a:cubicBezTo>
                      <a:pt x="21600" y="21600"/>
                      <a:pt x="21600" y="0"/>
                      <a:pt x="2160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62" name="Google Shape;662;p15"/>
              <p:cNvSpPr/>
              <p:nvPr/>
            </p:nvSpPr>
            <p:spPr>
              <a:xfrm>
                <a:off x="4452938" y="3357562"/>
                <a:ext cx="235656" cy="277398"/>
              </a:xfrm>
              <a:custGeom>
                <a:rect b="b" l="l" r="r" t="t"/>
                <a:pathLst>
                  <a:path extrusionOk="0" h="21600" w="21600">
                    <a:moveTo>
                      <a:pt x="19636" y="19932"/>
                    </a:moveTo>
                    <a:lnTo>
                      <a:pt x="1964" y="19932"/>
                    </a:lnTo>
                    <a:lnTo>
                      <a:pt x="1964" y="1668"/>
                    </a:lnTo>
                    <a:lnTo>
                      <a:pt x="19636" y="1668"/>
                    </a:lnTo>
                    <a:cubicBezTo>
                      <a:pt x="19636" y="1668"/>
                      <a:pt x="19636" y="19932"/>
                      <a:pt x="19636" y="19932"/>
                    </a:cubicBezTo>
                    <a:close/>
                    <a:moveTo>
                      <a:pt x="20618" y="0"/>
                    </a:moveTo>
                    <a:lnTo>
                      <a:pt x="982" y="0"/>
                    </a:lnTo>
                    <a:lnTo>
                      <a:pt x="0" y="834"/>
                    </a:lnTo>
                    <a:lnTo>
                      <a:pt x="0" y="20766"/>
                    </a:lnTo>
                    <a:lnTo>
                      <a:pt x="982" y="21600"/>
                    </a:lnTo>
                    <a:lnTo>
                      <a:pt x="20618" y="21600"/>
                    </a:lnTo>
                    <a:lnTo>
                      <a:pt x="21600" y="20766"/>
                    </a:lnTo>
                    <a:lnTo>
                      <a:pt x="21600" y="834"/>
                    </a:lnTo>
                    <a:cubicBezTo>
                      <a:pt x="21600" y="834"/>
                      <a:pt x="20618" y="0"/>
                      <a:pt x="20618"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grpSp>
          <p:nvGrpSpPr>
            <p:cNvPr id="663" name="Google Shape;663;p15"/>
            <p:cNvGrpSpPr/>
            <p:nvPr/>
          </p:nvGrpSpPr>
          <p:grpSpPr>
            <a:xfrm>
              <a:off x="3849448" y="3808744"/>
              <a:ext cx="210132" cy="206197"/>
              <a:chOff x="2657475" y="995363"/>
              <a:chExt cx="261945" cy="257040"/>
            </a:xfrm>
          </p:grpSpPr>
          <p:sp>
            <p:nvSpPr>
              <p:cNvPr id="664" name="Google Shape;664;p15"/>
              <p:cNvSpPr/>
              <p:nvPr/>
            </p:nvSpPr>
            <p:spPr>
              <a:xfrm>
                <a:off x="2747963" y="995363"/>
                <a:ext cx="122202" cy="257040"/>
              </a:xfrm>
              <a:custGeom>
                <a:rect b="b" l="l" r="r" t="t"/>
                <a:pathLst>
                  <a:path extrusionOk="0" h="21600" w="21600">
                    <a:moveTo>
                      <a:pt x="4685" y="0"/>
                    </a:moveTo>
                    <a:lnTo>
                      <a:pt x="0" y="0"/>
                    </a:lnTo>
                    <a:lnTo>
                      <a:pt x="16896" y="10980"/>
                    </a:lnTo>
                    <a:lnTo>
                      <a:pt x="398" y="21600"/>
                    </a:lnTo>
                    <a:lnTo>
                      <a:pt x="5111" y="21600"/>
                    </a:lnTo>
                    <a:lnTo>
                      <a:pt x="21600" y="10985"/>
                    </a:lnTo>
                    <a:cubicBezTo>
                      <a:pt x="21600" y="10985"/>
                      <a:pt x="4685" y="0"/>
                      <a:pt x="4685"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65" name="Google Shape;665;p15"/>
              <p:cNvSpPr/>
              <p:nvPr/>
            </p:nvSpPr>
            <p:spPr>
              <a:xfrm>
                <a:off x="2657475" y="1014412"/>
                <a:ext cx="90882" cy="217674"/>
              </a:xfrm>
              <a:custGeom>
                <a:rect b="b" l="l" r="r" t="t"/>
                <a:pathLst>
                  <a:path extrusionOk="0" h="21600" w="21600">
                    <a:moveTo>
                      <a:pt x="5231" y="10670"/>
                    </a:moveTo>
                    <a:lnTo>
                      <a:pt x="21511" y="1791"/>
                    </a:lnTo>
                    <a:lnTo>
                      <a:pt x="18367" y="0"/>
                    </a:lnTo>
                    <a:lnTo>
                      <a:pt x="25" y="10016"/>
                    </a:lnTo>
                    <a:lnTo>
                      <a:pt x="0" y="11297"/>
                    </a:lnTo>
                    <a:lnTo>
                      <a:pt x="18431" y="21600"/>
                    </a:lnTo>
                    <a:lnTo>
                      <a:pt x="21600" y="19809"/>
                    </a:lnTo>
                    <a:cubicBezTo>
                      <a:pt x="21600" y="19809"/>
                      <a:pt x="5231" y="10670"/>
                      <a:pt x="5231" y="1067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66" name="Google Shape;666;p15"/>
              <p:cNvSpPr/>
              <p:nvPr/>
            </p:nvSpPr>
            <p:spPr>
              <a:xfrm>
                <a:off x="2800350" y="995363"/>
                <a:ext cx="119070" cy="257040"/>
              </a:xfrm>
              <a:custGeom>
                <a:rect b="b" l="l" r="r" t="t"/>
                <a:pathLst>
                  <a:path extrusionOk="0" h="21600" w="21600">
                    <a:moveTo>
                      <a:pt x="4868" y="0"/>
                    </a:moveTo>
                    <a:lnTo>
                      <a:pt x="0" y="0"/>
                    </a:lnTo>
                    <a:lnTo>
                      <a:pt x="17616" y="10849"/>
                    </a:lnTo>
                    <a:lnTo>
                      <a:pt x="0" y="21600"/>
                    </a:lnTo>
                    <a:lnTo>
                      <a:pt x="4878" y="21600"/>
                    </a:lnTo>
                    <a:lnTo>
                      <a:pt x="21600" y="11394"/>
                    </a:lnTo>
                    <a:lnTo>
                      <a:pt x="21600" y="10309"/>
                    </a:lnTo>
                    <a:cubicBezTo>
                      <a:pt x="21600" y="10309"/>
                      <a:pt x="4868" y="0"/>
                      <a:pt x="4868"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pic>
          <p:nvPicPr>
            <p:cNvPr id="667" name="Google Shape;667;p15"/>
            <p:cNvPicPr preferRelativeResize="0"/>
            <p:nvPr/>
          </p:nvPicPr>
          <p:blipFill rotWithShape="1">
            <a:blip r:embed="rId3">
              <a:alphaModFix/>
            </a:blip>
            <a:srcRect b="0" l="0" r="0" t="0"/>
            <a:stretch/>
          </p:blipFill>
          <p:spPr>
            <a:xfrm>
              <a:off x="4712918" y="3776980"/>
              <a:ext cx="269709" cy="269713"/>
            </a:xfrm>
            <a:prstGeom prst="rect">
              <a:avLst/>
            </a:prstGeom>
            <a:noFill/>
            <a:ln>
              <a:noFill/>
            </a:ln>
          </p:spPr>
        </p:pic>
        <p:sp>
          <p:nvSpPr>
            <p:cNvPr id="668" name="Google Shape;668;p15"/>
            <p:cNvSpPr txBox="1"/>
            <p:nvPr/>
          </p:nvSpPr>
          <p:spPr>
            <a:xfrm>
              <a:off x="4888138" y="3786725"/>
              <a:ext cx="787500" cy="23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Workers KV</a:t>
              </a:r>
              <a:endParaRPr b="0" i="0" sz="800" u="none" cap="none" strike="noStrike">
                <a:solidFill>
                  <a:srgbClr val="222222"/>
                </a:solidFill>
                <a:latin typeface="Inter Medium"/>
                <a:ea typeface="Inter Medium"/>
                <a:cs typeface="Inter Medium"/>
                <a:sym typeface="Inter Medium"/>
              </a:endParaRPr>
            </a:p>
          </p:txBody>
        </p:sp>
        <p:sp>
          <p:nvSpPr>
            <p:cNvPr id="669" name="Google Shape;669;p15"/>
            <p:cNvSpPr txBox="1"/>
            <p:nvPr/>
          </p:nvSpPr>
          <p:spPr>
            <a:xfrm>
              <a:off x="4024538" y="3786725"/>
              <a:ext cx="597900" cy="23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Workers</a:t>
              </a:r>
              <a:endParaRPr b="0" i="0" sz="800" u="none" cap="none" strike="noStrike">
                <a:solidFill>
                  <a:srgbClr val="222222"/>
                </a:solidFill>
                <a:latin typeface="Inter Medium"/>
                <a:ea typeface="Inter Medium"/>
                <a:cs typeface="Inter Medium"/>
                <a:sym typeface="Inter Medium"/>
              </a:endParaRPr>
            </a:p>
          </p:txBody>
        </p:sp>
        <p:sp>
          <p:nvSpPr>
            <p:cNvPr id="670" name="Google Shape;670;p15"/>
            <p:cNvSpPr txBox="1"/>
            <p:nvPr/>
          </p:nvSpPr>
          <p:spPr>
            <a:xfrm>
              <a:off x="5911013" y="3786725"/>
              <a:ext cx="502500" cy="23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Pages</a:t>
              </a:r>
              <a:endParaRPr b="0" i="0" sz="800" u="none" cap="none" strike="noStrike">
                <a:solidFill>
                  <a:srgbClr val="222222"/>
                </a:solidFill>
                <a:latin typeface="Inter Medium"/>
                <a:ea typeface="Inter Medium"/>
                <a:cs typeface="Inter Medium"/>
                <a:sym typeface="Inter Medium"/>
              </a:endParaRPr>
            </a:p>
          </p:txBody>
        </p:sp>
      </p:grpSp>
      <p:sp>
        <p:nvSpPr>
          <p:cNvPr id="671" name="Google Shape;671;p15"/>
          <p:cNvSpPr txBox="1"/>
          <p:nvPr/>
        </p:nvSpPr>
        <p:spPr>
          <a:xfrm rot="-5400000">
            <a:off x="-498450" y="2015927"/>
            <a:ext cx="2252100" cy="52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50"/>
              <a:buFont typeface="Arial"/>
              <a:buNone/>
            </a:pPr>
            <a:r>
              <a:rPr b="1" i="0" lang="en-GB" sz="1100" u="none" cap="none" strike="noStrike">
                <a:solidFill>
                  <a:schemeClr val="lt1"/>
                </a:solidFill>
                <a:latin typeface="Inter"/>
                <a:ea typeface="Inter"/>
                <a:cs typeface="Inter"/>
                <a:sym typeface="Inter"/>
              </a:rPr>
              <a:t> Products &amp; Services</a:t>
            </a:r>
            <a:endParaRPr b="1" i="0" sz="1100" u="none" cap="none" strike="noStrike">
              <a:solidFill>
                <a:schemeClr val="lt1"/>
              </a:solidFill>
              <a:latin typeface="Inter"/>
              <a:ea typeface="Inter"/>
              <a:cs typeface="Inter"/>
              <a:sym typeface="Inter"/>
            </a:endParaRPr>
          </a:p>
        </p:txBody>
      </p:sp>
      <p:sp>
        <p:nvSpPr>
          <p:cNvPr id="672" name="Google Shape;672;p15"/>
          <p:cNvSpPr txBox="1"/>
          <p:nvPr/>
        </p:nvSpPr>
        <p:spPr>
          <a:xfrm rot="-5400000">
            <a:off x="-73350" y="3928300"/>
            <a:ext cx="1423800" cy="52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50"/>
              <a:buFont typeface="Arial"/>
              <a:buNone/>
            </a:pPr>
            <a:r>
              <a:rPr b="1" i="0" lang="en-GB" sz="1100" u="none" cap="none" strike="noStrike">
                <a:solidFill>
                  <a:schemeClr val="lt1"/>
                </a:solidFill>
                <a:latin typeface="Inter"/>
                <a:ea typeface="Inter"/>
                <a:cs typeface="Inter"/>
                <a:sym typeface="Inter"/>
              </a:rPr>
              <a:t>Cloudflare Platform </a:t>
            </a:r>
            <a:endParaRPr b="1" i="0" sz="1100" u="none" cap="none" strike="noStrike">
              <a:solidFill>
                <a:schemeClr val="lt1"/>
              </a:solidFill>
              <a:latin typeface="Inter"/>
              <a:ea typeface="Inter"/>
              <a:cs typeface="Inter"/>
              <a:sym typeface="Inter"/>
            </a:endParaRPr>
          </a:p>
        </p:txBody>
      </p:sp>
      <p:sp>
        <p:nvSpPr>
          <p:cNvPr id="673" name="Google Shape;673;p15"/>
          <p:cNvSpPr/>
          <p:nvPr/>
        </p:nvSpPr>
        <p:spPr>
          <a:xfrm>
            <a:off x="283150" y="839000"/>
            <a:ext cx="7791000" cy="312600"/>
          </a:xfrm>
          <a:prstGeom prst="rect">
            <a:avLst/>
          </a:prstGeom>
          <a:solidFill>
            <a:srgbClr val="FF66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15"/>
          <p:cNvSpPr txBox="1"/>
          <p:nvPr/>
        </p:nvSpPr>
        <p:spPr>
          <a:xfrm>
            <a:off x="1418550" y="828300"/>
            <a:ext cx="5697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Inter"/>
                <a:ea typeface="Inter"/>
                <a:cs typeface="Inter"/>
                <a:sym typeface="Inter"/>
              </a:rPr>
              <a:t>Cloudflare - Defining the Edge</a:t>
            </a:r>
            <a:endParaRPr b="1" i="0" sz="1400" u="none" cap="none" strike="noStrike">
              <a:solidFill>
                <a:srgbClr val="FFFFFF"/>
              </a:solidFill>
              <a:latin typeface="Inter"/>
              <a:ea typeface="Inter"/>
              <a:cs typeface="Inter"/>
              <a:sym typeface="Inter"/>
            </a:endParaRPr>
          </a:p>
        </p:txBody>
      </p:sp>
      <p:sp>
        <p:nvSpPr>
          <p:cNvPr id="675" name="Google Shape;675;p15"/>
          <p:cNvSpPr/>
          <p:nvPr/>
        </p:nvSpPr>
        <p:spPr>
          <a:xfrm>
            <a:off x="8145917" y="1766578"/>
            <a:ext cx="737100" cy="31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50"/>
              <a:buFont typeface="Arial"/>
              <a:buNone/>
            </a:pPr>
            <a:r>
              <a:rPr b="0" i="0" lang="en-GB" sz="950" u="none" cap="none" strike="noStrike">
                <a:solidFill>
                  <a:schemeClr val="dk1"/>
                </a:solidFill>
                <a:latin typeface="Inter SemiBold"/>
                <a:ea typeface="Inter SemiBold"/>
                <a:cs typeface="Inter SemiBold"/>
                <a:sym typeface="Inter SemiBold"/>
              </a:rPr>
              <a:t>Cloudflare One</a:t>
            </a:r>
            <a:endParaRPr b="0" i="0" sz="950" u="none" cap="none" strike="noStrike">
              <a:solidFill>
                <a:schemeClr val="dk1"/>
              </a:solidFill>
              <a:latin typeface="Inter SemiBold"/>
              <a:ea typeface="Inter SemiBold"/>
              <a:cs typeface="Inter SemiBold"/>
              <a:sym typeface="Inter SemiBold"/>
            </a:endParaRPr>
          </a:p>
        </p:txBody>
      </p:sp>
      <p:grpSp>
        <p:nvGrpSpPr>
          <p:cNvPr id="676" name="Google Shape;676;p15"/>
          <p:cNvGrpSpPr/>
          <p:nvPr/>
        </p:nvGrpSpPr>
        <p:grpSpPr>
          <a:xfrm>
            <a:off x="5452106" y="2788370"/>
            <a:ext cx="239479" cy="243593"/>
            <a:chOff x="5029200" y="981075"/>
            <a:chExt cx="275421" cy="280184"/>
          </a:xfrm>
        </p:grpSpPr>
        <p:sp>
          <p:nvSpPr>
            <p:cNvPr id="677" name="Google Shape;677;p15"/>
            <p:cNvSpPr/>
            <p:nvPr/>
          </p:nvSpPr>
          <p:spPr>
            <a:xfrm>
              <a:off x="5062538" y="1147762"/>
              <a:ext cx="81918" cy="81972"/>
            </a:xfrm>
            <a:custGeom>
              <a:rect b="b" l="l" r="r" t="t"/>
              <a:pathLst>
                <a:path extrusionOk="0" h="21600" w="21600">
                  <a:moveTo>
                    <a:pt x="0" y="17607"/>
                  </a:moveTo>
                  <a:lnTo>
                    <a:pt x="3992" y="21600"/>
                  </a:lnTo>
                  <a:lnTo>
                    <a:pt x="21600" y="3993"/>
                  </a:lnTo>
                  <a:lnTo>
                    <a:pt x="17608" y="0"/>
                  </a:lnTo>
                  <a:cubicBezTo>
                    <a:pt x="17608" y="0"/>
                    <a:pt x="0" y="17607"/>
                    <a:pt x="0" y="17607"/>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78" name="Google Shape;678;p15"/>
            <p:cNvSpPr/>
            <p:nvPr/>
          </p:nvSpPr>
          <p:spPr>
            <a:xfrm>
              <a:off x="5029200" y="1109662"/>
              <a:ext cx="94446" cy="21438"/>
            </a:xfrm>
            <a:custGeom>
              <a:rect b="b" l="l" r="r" t="t"/>
              <a:pathLst>
                <a:path extrusionOk="0" h="21600" w="21600">
                  <a:moveTo>
                    <a:pt x="21600" y="0"/>
                  </a:moveTo>
                  <a:lnTo>
                    <a:pt x="0" y="0"/>
                  </a:lnTo>
                  <a:lnTo>
                    <a:pt x="0" y="21600"/>
                  </a:lnTo>
                  <a:lnTo>
                    <a:pt x="21600" y="21600"/>
                  </a:lnTo>
                  <a:cubicBezTo>
                    <a:pt x="21600" y="21600"/>
                    <a:pt x="21600" y="0"/>
                    <a:pt x="2160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79" name="Google Shape;679;p15"/>
            <p:cNvSpPr/>
            <p:nvPr/>
          </p:nvSpPr>
          <p:spPr>
            <a:xfrm>
              <a:off x="5062537" y="1014412"/>
              <a:ext cx="81972" cy="81918"/>
            </a:xfrm>
            <a:custGeom>
              <a:rect b="b" l="l" r="r" t="t"/>
              <a:pathLst>
                <a:path extrusionOk="0" h="21600" w="21600">
                  <a:moveTo>
                    <a:pt x="21600" y="17607"/>
                  </a:moveTo>
                  <a:lnTo>
                    <a:pt x="3993" y="0"/>
                  </a:lnTo>
                  <a:lnTo>
                    <a:pt x="0" y="3993"/>
                  </a:lnTo>
                  <a:lnTo>
                    <a:pt x="17608" y="21600"/>
                  </a:lnTo>
                  <a:cubicBezTo>
                    <a:pt x="17608" y="21600"/>
                    <a:pt x="21600" y="17607"/>
                    <a:pt x="21600" y="17607"/>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80" name="Google Shape;680;p15"/>
            <p:cNvSpPr/>
            <p:nvPr/>
          </p:nvSpPr>
          <p:spPr>
            <a:xfrm>
              <a:off x="5191124" y="1014413"/>
              <a:ext cx="81918" cy="81918"/>
            </a:xfrm>
            <a:custGeom>
              <a:rect b="b" l="l" r="r" t="t"/>
              <a:pathLst>
                <a:path extrusionOk="0" h="21600" w="21600">
                  <a:moveTo>
                    <a:pt x="21600" y="3993"/>
                  </a:moveTo>
                  <a:lnTo>
                    <a:pt x="17608" y="0"/>
                  </a:lnTo>
                  <a:lnTo>
                    <a:pt x="0" y="17607"/>
                  </a:lnTo>
                  <a:lnTo>
                    <a:pt x="3992" y="21600"/>
                  </a:lnTo>
                  <a:cubicBezTo>
                    <a:pt x="3992" y="21600"/>
                    <a:pt x="21600" y="3993"/>
                    <a:pt x="21600" y="3993"/>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81" name="Google Shape;681;p15"/>
            <p:cNvSpPr/>
            <p:nvPr/>
          </p:nvSpPr>
          <p:spPr>
            <a:xfrm>
              <a:off x="5157787" y="1166813"/>
              <a:ext cx="21438" cy="94446"/>
            </a:xfrm>
            <a:custGeom>
              <a:rect b="b" l="l" r="r" t="t"/>
              <a:pathLst>
                <a:path extrusionOk="0" h="21600" w="21600">
                  <a:moveTo>
                    <a:pt x="0" y="21600"/>
                  </a:moveTo>
                  <a:lnTo>
                    <a:pt x="21600" y="21600"/>
                  </a:lnTo>
                  <a:lnTo>
                    <a:pt x="21600" y="0"/>
                  </a:lnTo>
                  <a:lnTo>
                    <a:pt x="0" y="0"/>
                  </a:lnTo>
                  <a:cubicBezTo>
                    <a:pt x="0" y="0"/>
                    <a:pt x="0" y="21600"/>
                    <a:pt x="0" y="2160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82" name="Google Shape;682;p15"/>
            <p:cNvSpPr/>
            <p:nvPr/>
          </p:nvSpPr>
          <p:spPr>
            <a:xfrm>
              <a:off x="5157787" y="981075"/>
              <a:ext cx="21438" cy="94446"/>
            </a:xfrm>
            <a:custGeom>
              <a:rect b="b" l="l" r="r" t="t"/>
              <a:pathLst>
                <a:path extrusionOk="0" h="21600" w="21600">
                  <a:moveTo>
                    <a:pt x="0" y="21600"/>
                  </a:moveTo>
                  <a:lnTo>
                    <a:pt x="21600" y="21600"/>
                  </a:lnTo>
                  <a:lnTo>
                    <a:pt x="21600" y="0"/>
                  </a:lnTo>
                  <a:lnTo>
                    <a:pt x="0" y="0"/>
                  </a:lnTo>
                  <a:cubicBezTo>
                    <a:pt x="0" y="0"/>
                    <a:pt x="0" y="21600"/>
                    <a:pt x="0" y="2160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83" name="Google Shape;683;p15"/>
            <p:cNvSpPr/>
            <p:nvPr/>
          </p:nvSpPr>
          <p:spPr>
            <a:xfrm>
              <a:off x="5210175" y="1109662"/>
              <a:ext cx="94446" cy="21438"/>
            </a:xfrm>
            <a:custGeom>
              <a:rect b="b" l="l" r="r" t="t"/>
              <a:pathLst>
                <a:path extrusionOk="0" h="21600" w="21600">
                  <a:moveTo>
                    <a:pt x="0" y="0"/>
                  </a:moveTo>
                  <a:lnTo>
                    <a:pt x="0" y="21600"/>
                  </a:lnTo>
                  <a:lnTo>
                    <a:pt x="21600" y="21600"/>
                  </a:lnTo>
                  <a:lnTo>
                    <a:pt x="21600" y="0"/>
                  </a:lnTo>
                  <a:cubicBezTo>
                    <a:pt x="21600" y="0"/>
                    <a:pt x="0" y="0"/>
                    <a:pt x="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84" name="Google Shape;684;p15"/>
            <p:cNvSpPr/>
            <p:nvPr/>
          </p:nvSpPr>
          <p:spPr>
            <a:xfrm>
              <a:off x="5191124" y="1147763"/>
              <a:ext cx="81972" cy="81972"/>
            </a:xfrm>
            <a:custGeom>
              <a:rect b="b" l="l" r="r" t="t"/>
              <a:pathLst>
                <a:path extrusionOk="0" h="21600" w="21600">
                  <a:moveTo>
                    <a:pt x="0" y="3992"/>
                  </a:moveTo>
                  <a:lnTo>
                    <a:pt x="17607" y="21600"/>
                  </a:lnTo>
                  <a:lnTo>
                    <a:pt x="21600" y="17607"/>
                  </a:lnTo>
                  <a:lnTo>
                    <a:pt x="3992" y="0"/>
                  </a:lnTo>
                  <a:cubicBezTo>
                    <a:pt x="3992" y="0"/>
                    <a:pt x="0" y="3992"/>
                    <a:pt x="0" y="3992"/>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sp>
        <p:nvSpPr>
          <p:cNvPr id="685" name="Google Shape;685;p15"/>
          <p:cNvSpPr txBox="1"/>
          <p:nvPr/>
        </p:nvSpPr>
        <p:spPr>
          <a:xfrm>
            <a:off x="4219042" y="1791850"/>
            <a:ext cx="836700" cy="2436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WANaaS</a:t>
            </a:r>
            <a:endParaRPr b="0" i="0" sz="800" u="none" cap="none" strike="noStrike">
              <a:solidFill>
                <a:srgbClr val="222222"/>
              </a:solidFill>
              <a:latin typeface="Inter Medium"/>
              <a:ea typeface="Inter Medium"/>
              <a:cs typeface="Inter Medium"/>
              <a:sym typeface="Inter Medium"/>
            </a:endParaRPr>
          </a:p>
        </p:txBody>
      </p:sp>
      <p:sp>
        <p:nvSpPr>
          <p:cNvPr id="686" name="Google Shape;686;p15"/>
          <p:cNvSpPr txBox="1"/>
          <p:nvPr/>
        </p:nvSpPr>
        <p:spPr>
          <a:xfrm>
            <a:off x="6982300" y="2407575"/>
            <a:ext cx="9141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*DLP</a:t>
            </a:r>
            <a:endParaRPr b="0" i="0" sz="800" u="none" cap="none" strike="noStrike">
              <a:solidFill>
                <a:srgbClr val="222222"/>
              </a:solidFill>
              <a:latin typeface="Inter Medium"/>
              <a:ea typeface="Inter Medium"/>
              <a:cs typeface="Inter Medium"/>
              <a:sym typeface="Inter Medium"/>
            </a:endParaRPr>
          </a:p>
        </p:txBody>
      </p:sp>
      <p:sp>
        <p:nvSpPr>
          <p:cNvPr id="687" name="Google Shape;687;p15"/>
          <p:cNvSpPr/>
          <p:nvPr/>
        </p:nvSpPr>
        <p:spPr>
          <a:xfrm>
            <a:off x="6555972" y="2222537"/>
            <a:ext cx="247644" cy="209088"/>
          </a:xfrm>
          <a:custGeom>
            <a:rect b="b" l="l" r="r" t="t"/>
            <a:pathLst>
              <a:path extrusionOk="0" h="21600" w="21600">
                <a:moveTo>
                  <a:pt x="13957" y="12153"/>
                </a:moveTo>
                <a:lnTo>
                  <a:pt x="14123" y="12055"/>
                </a:lnTo>
                <a:lnTo>
                  <a:pt x="13500" y="10775"/>
                </a:lnTo>
                <a:lnTo>
                  <a:pt x="11382" y="12350"/>
                </a:lnTo>
                <a:lnTo>
                  <a:pt x="11423" y="9349"/>
                </a:lnTo>
                <a:lnTo>
                  <a:pt x="10177" y="9349"/>
                </a:lnTo>
                <a:lnTo>
                  <a:pt x="10218" y="12350"/>
                </a:lnTo>
                <a:lnTo>
                  <a:pt x="8100" y="10775"/>
                </a:lnTo>
                <a:lnTo>
                  <a:pt x="7477" y="12055"/>
                </a:lnTo>
                <a:lnTo>
                  <a:pt x="9678" y="13482"/>
                </a:lnTo>
                <a:lnTo>
                  <a:pt x="7477" y="14908"/>
                </a:lnTo>
                <a:lnTo>
                  <a:pt x="8100" y="16188"/>
                </a:lnTo>
                <a:lnTo>
                  <a:pt x="10218" y="14613"/>
                </a:lnTo>
                <a:lnTo>
                  <a:pt x="10177" y="17565"/>
                </a:lnTo>
                <a:lnTo>
                  <a:pt x="11423" y="17565"/>
                </a:lnTo>
                <a:lnTo>
                  <a:pt x="11382" y="14613"/>
                </a:lnTo>
                <a:lnTo>
                  <a:pt x="13500" y="16188"/>
                </a:lnTo>
                <a:lnTo>
                  <a:pt x="14123" y="14908"/>
                </a:lnTo>
                <a:lnTo>
                  <a:pt x="11922" y="13482"/>
                </a:lnTo>
                <a:cubicBezTo>
                  <a:pt x="11922" y="13482"/>
                  <a:pt x="13957" y="12153"/>
                  <a:pt x="13957" y="12153"/>
                </a:cubicBezTo>
                <a:close/>
                <a:moveTo>
                  <a:pt x="1662" y="19632"/>
                </a:moveTo>
                <a:lnTo>
                  <a:pt x="1662" y="7331"/>
                </a:lnTo>
                <a:lnTo>
                  <a:pt x="19938" y="7331"/>
                </a:lnTo>
                <a:lnTo>
                  <a:pt x="19938" y="19632"/>
                </a:lnTo>
                <a:cubicBezTo>
                  <a:pt x="19938" y="19632"/>
                  <a:pt x="1662" y="19632"/>
                  <a:pt x="1662" y="19632"/>
                </a:cubicBezTo>
                <a:close/>
                <a:moveTo>
                  <a:pt x="19938" y="1968"/>
                </a:moveTo>
                <a:lnTo>
                  <a:pt x="19938" y="5363"/>
                </a:lnTo>
                <a:lnTo>
                  <a:pt x="1662" y="5363"/>
                </a:lnTo>
                <a:lnTo>
                  <a:pt x="1662" y="1968"/>
                </a:lnTo>
                <a:cubicBezTo>
                  <a:pt x="1662" y="1968"/>
                  <a:pt x="19938" y="1968"/>
                  <a:pt x="19938" y="1968"/>
                </a:cubicBezTo>
                <a:close/>
                <a:moveTo>
                  <a:pt x="20769" y="0"/>
                </a:moveTo>
                <a:lnTo>
                  <a:pt x="831" y="0"/>
                </a:lnTo>
                <a:lnTo>
                  <a:pt x="0" y="984"/>
                </a:lnTo>
                <a:lnTo>
                  <a:pt x="0" y="20616"/>
                </a:lnTo>
                <a:lnTo>
                  <a:pt x="831" y="21600"/>
                </a:lnTo>
                <a:lnTo>
                  <a:pt x="20769" y="21600"/>
                </a:lnTo>
                <a:lnTo>
                  <a:pt x="21600" y="20616"/>
                </a:lnTo>
                <a:lnTo>
                  <a:pt x="21600" y="984"/>
                </a:lnTo>
                <a:cubicBezTo>
                  <a:pt x="21600" y="984"/>
                  <a:pt x="20769" y="0"/>
                  <a:pt x="20769" y="0"/>
                </a:cubicBezTo>
                <a:close/>
                <a:moveTo>
                  <a:pt x="9097" y="4723"/>
                </a:moveTo>
                <a:cubicBezTo>
                  <a:pt x="9579" y="4723"/>
                  <a:pt x="9969" y="4261"/>
                  <a:pt x="9969" y="3690"/>
                </a:cubicBezTo>
                <a:cubicBezTo>
                  <a:pt x="9969" y="3119"/>
                  <a:pt x="9579" y="2657"/>
                  <a:pt x="9097" y="2657"/>
                </a:cubicBezTo>
                <a:cubicBezTo>
                  <a:pt x="8615" y="2657"/>
                  <a:pt x="8225" y="3119"/>
                  <a:pt x="8225" y="3690"/>
                </a:cubicBezTo>
                <a:cubicBezTo>
                  <a:pt x="8225" y="4261"/>
                  <a:pt x="8615" y="4723"/>
                  <a:pt x="9097" y="4723"/>
                </a:cubicBezTo>
                <a:close/>
                <a:moveTo>
                  <a:pt x="6314" y="4723"/>
                </a:moveTo>
                <a:cubicBezTo>
                  <a:pt x="6796" y="4723"/>
                  <a:pt x="7186" y="4261"/>
                  <a:pt x="7186" y="3690"/>
                </a:cubicBezTo>
                <a:cubicBezTo>
                  <a:pt x="7186" y="3119"/>
                  <a:pt x="6796" y="2657"/>
                  <a:pt x="6314" y="2657"/>
                </a:cubicBezTo>
                <a:cubicBezTo>
                  <a:pt x="5832" y="2657"/>
                  <a:pt x="5442" y="3119"/>
                  <a:pt x="5442" y="3690"/>
                </a:cubicBezTo>
                <a:cubicBezTo>
                  <a:pt x="5442" y="4261"/>
                  <a:pt x="5832" y="4723"/>
                  <a:pt x="6314" y="4723"/>
                </a:cubicBezTo>
                <a:close/>
                <a:moveTo>
                  <a:pt x="3531" y="4723"/>
                </a:moveTo>
                <a:cubicBezTo>
                  <a:pt x="4012" y="4723"/>
                  <a:pt x="4403" y="4261"/>
                  <a:pt x="4403" y="3690"/>
                </a:cubicBezTo>
                <a:cubicBezTo>
                  <a:pt x="4403" y="3119"/>
                  <a:pt x="4012" y="2657"/>
                  <a:pt x="3531" y="2657"/>
                </a:cubicBezTo>
                <a:cubicBezTo>
                  <a:pt x="3049" y="2657"/>
                  <a:pt x="2658" y="3119"/>
                  <a:pt x="2658" y="3690"/>
                </a:cubicBezTo>
                <a:cubicBezTo>
                  <a:pt x="2658" y="4261"/>
                  <a:pt x="3049" y="4723"/>
                  <a:pt x="3531" y="4723"/>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nvGrpSpPr>
          <p:cNvPr id="688" name="Google Shape;688;p15"/>
          <p:cNvGrpSpPr/>
          <p:nvPr/>
        </p:nvGrpSpPr>
        <p:grpSpPr>
          <a:xfrm>
            <a:off x="7308894" y="2194390"/>
            <a:ext cx="271854" cy="264374"/>
            <a:chOff x="6805612" y="3352800"/>
            <a:chExt cx="286524" cy="278640"/>
          </a:xfrm>
        </p:grpSpPr>
        <p:sp>
          <p:nvSpPr>
            <p:cNvPr id="689" name="Google Shape;689;p15"/>
            <p:cNvSpPr/>
            <p:nvPr/>
          </p:nvSpPr>
          <p:spPr>
            <a:xfrm>
              <a:off x="6867525" y="3405188"/>
              <a:ext cx="178311" cy="178311"/>
            </a:xfrm>
            <a:custGeom>
              <a:rect b="b" l="l" r="r" t="t"/>
              <a:pathLst>
                <a:path extrusionOk="0" h="21393" w="21393">
                  <a:moveTo>
                    <a:pt x="5583" y="11801"/>
                  </a:moveTo>
                  <a:cubicBezTo>
                    <a:pt x="5671" y="12274"/>
                    <a:pt x="5829" y="12731"/>
                    <a:pt x="6052" y="13157"/>
                  </a:cubicBezTo>
                  <a:lnTo>
                    <a:pt x="3957" y="15251"/>
                  </a:lnTo>
                  <a:cubicBezTo>
                    <a:pt x="3272" y="14219"/>
                    <a:pt x="2832" y="13043"/>
                    <a:pt x="2672" y="11814"/>
                  </a:cubicBezTo>
                  <a:cubicBezTo>
                    <a:pt x="2672" y="11814"/>
                    <a:pt x="5583" y="11801"/>
                    <a:pt x="5583" y="11801"/>
                  </a:cubicBezTo>
                  <a:close/>
                  <a:moveTo>
                    <a:pt x="4163" y="5885"/>
                  </a:moveTo>
                  <a:lnTo>
                    <a:pt x="6225" y="7947"/>
                  </a:lnTo>
                  <a:cubicBezTo>
                    <a:pt x="5973" y="8346"/>
                    <a:pt x="5778" y="8778"/>
                    <a:pt x="5647" y="9232"/>
                  </a:cubicBezTo>
                  <a:lnTo>
                    <a:pt x="2711" y="9232"/>
                  </a:lnTo>
                  <a:cubicBezTo>
                    <a:pt x="2933" y="8020"/>
                    <a:pt x="3430" y="6875"/>
                    <a:pt x="4163" y="5885"/>
                  </a:cubicBezTo>
                  <a:close/>
                  <a:moveTo>
                    <a:pt x="9405" y="2679"/>
                  </a:moveTo>
                  <a:lnTo>
                    <a:pt x="9405" y="5608"/>
                  </a:lnTo>
                  <a:cubicBezTo>
                    <a:pt x="8934" y="5727"/>
                    <a:pt x="8482" y="5911"/>
                    <a:pt x="8062" y="6154"/>
                  </a:cubicBezTo>
                  <a:lnTo>
                    <a:pt x="5987" y="4079"/>
                  </a:lnTo>
                  <a:cubicBezTo>
                    <a:pt x="7003" y="3355"/>
                    <a:pt x="8173" y="2876"/>
                    <a:pt x="9405" y="2679"/>
                  </a:cubicBezTo>
                  <a:close/>
                  <a:moveTo>
                    <a:pt x="10696" y="8017"/>
                  </a:moveTo>
                  <a:lnTo>
                    <a:pt x="10696" y="8011"/>
                  </a:lnTo>
                  <a:cubicBezTo>
                    <a:pt x="11228" y="8011"/>
                    <a:pt x="11747" y="8168"/>
                    <a:pt x="12188" y="8463"/>
                  </a:cubicBezTo>
                  <a:cubicBezTo>
                    <a:pt x="12630" y="8759"/>
                    <a:pt x="12974" y="9178"/>
                    <a:pt x="13177" y="9669"/>
                  </a:cubicBezTo>
                  <a:cubicBezTo>
                    <a:pt x="13380" y="10159"/>
                    <a:pt x="13434" y="10700"/>
                    <a:pt x="13330" y="11221"/>
                  </a:cubicBezTo>
                  <a:cubicBezTo>
                    <a:pt x="13226" y="11741"/>
                    <a:pt x="12970" y="12220"/>
                    <a:pt x="12595" y="12595"/>
                  </a:cubicBezTo>
                  <a:cubicBezTo>
                    <a:pt x="12219" y="12971"/>
                    <a:pt x="11741" y="13226"/>
                    <a:pt x="11220" y="13330"/>
                  </a:cubicBezTo>
                  <a:cubicBezTo>
                    <a:pt x="10699" y="13434"/>
                    <a:pt x="10159" y="13381"/>
                    <a:pt x="9668" y="13178"/>
                  </a:cubicBezTo>
                  <a:cubicBezTo>
                    <a:pt x="9178" y="12974"/>
                    <a:pt x="8759" y="12630"/>
                    <a:pt x="8463" y="12188"/>
                  </a:cubicBezTo>
                  <a:cubicBezTo>
                    <a:pt x="8168" y="11747"/>
                    <a:pt x="8011" y="11228"/>
                    <a:pt x="8011" y="10696"/>
                  </a:cubicBezTo>
                  <a:cubicBezTo>
                    <a:pt x="8014" y="9986"/>
                    <a:pt x="8299" y="9306"/>
                    <a:pt x="8802" y="8804"/>
                  </a:cubicBezTo>
                  <a:cubicBezTo>
                    <a:pt x="9305" y="8302"/>
                    <a:pt x="9986" y="8019"/>
                    <a:pt x="10696" y="8017"/>
                  </a:cubicBezTo>
                  <a:close/>
                  <a:moveTo>
                    <a:pt x="11975" y="2679"/>
                  </a:moveTo>
                  <a:cubicBezTo>
                    <a:pt x="13239" y="2888"/>
                    <a:pt x="14435" y="3397"/>
                    <a:pt x="15463" y="4163"/>
                  </a:cubicBezTo>
                  <a:lnTo>
                    <a:pt x="13388" y="6199"/>
                  </a:lnTo>
                  <a:cubicBezTo>
                    <a:pt x="12949" y="5932"/>
                    <a:pt x="12473" y="5733"/>
                    <a:pt x="11975" y="5608"/>
                  </a:cubicBezTo>
                  <a:cubicBezTo>
                    <a:pt x="11975" y="5608"/>
                    <a:pt x="11975" y="2679"/>
                    <a:pt x="11975" y="2679"/>
                  </a:cubicBezTo>
                  <a:close/>
                  <a:moveTo>
                    <a:pt x="18726" y="9514"/>
                  </a:moveTo>
                  <a:lnTo>
                    <a:pt x="15810" y="9540"/>
                  </a:lnTo>
                  <a:cubicBezTo>
                    <a:pt x="15691" y="9004"/>
                    <a:pt x="15487" y="8490"/>
                    <a:pt x="15206" y="8017"/>
                  </a:cubicBezTo>
                  <a:lnTo>
                    <a:pt x="17281" y="5949"/>
                  </a:lnTo>
                  <a:cubicBezTo>
                    <a:pt x="18042" y="7004"/>
                    <a:pt x="18538" y="8227"/>
                    <a:pt x="18726" y="9514"/>
                  </a:cubicBezTo>
                  <a:close/>
                  <a:moveTo>
                    <a:pt x="17108" y="15650"/>
                  </a:moveTo>
                  <a:lnTo>
                    <a:pt x="15084" y="13600"/>
                  </a:lnTo>
                  <a:cubicBezTo>
                    <a:pt x="15375" y="13140"/>
                    <a:pt x="15591" y="12637"/>
                    <a:pt x="15726" y="12110"/>
                  </a:cubicBezTo>
                  <a:lnTo>
                    <a:pt x="18662" y="12110"/>
                  </a:lnTo>
                  <a:cubicBezTo>
                    <a:pt x="18439" y="13398"/>
                    <a:pt x="17905" y="14613"/>
                    <a:pt x="17108" y="15650"/>
                  </a:cubicBezTo>
                  <a:close/>
                  <a:moveTo>
                    <a:pt x="11698" y="18778"/>
                  </a:moveTo>
                  <a:lnTo>
                    <a:pt x="11698" y="15874"/>
                  </a:lnTo>
                  <a:cubicBezTo>
                    <a:pt x="12221" y="15774"/>
                    <a:pt x="12726" y="15594"/>
                    <a:pt x="13195" y="15341"/>
                  </a:cubicBezTo>
                  <a:lnTo>
                    <a:pt x="15277" y="17423"/>
                  </a:lnTo>
                  <a:cubicBezTo>
                    <a:pt x="14212" y="18158"/>
                    <a:pt x="12983" y="18623"/>
                    <a:pt x="11698" y="18778"/>
                  </a:cubicBezTo>
                  <a:close/>
                  <a:moveTo>
                    <a:pt x="9129" y="18688"/>
                  </a:moveTo>
                  <a:cubicBezTo>
                    <a:pt x="7885" y="18442"/>
                    <a:pt x="6716" y="17908"/>
                    <a:pt x="5717" y="17127"/>
                  </a:cubicBezTo>
                  <a:lnTo>
                    <a:pt x="7767" y="15084"/>
                  </a:lnTo>
                  <a:cubicBezTo>
                    <a:pt x="8188" y="15363"/>
                    <a:pt x="8646" y="15580"/>
                    <a:pt x="9129" y="15727"/>
                  </a:cubicBezTo>
                  <a:cubicBezTo>
                    <a:pt x="9129" y="15727"/>
                    <a:pt x="9129" y="18688"/>
                    <a:pt x="9129" y="18688"/>
                  </a:cubicBezTo>
                  <a:close/>
                  <a:moveTo>
                    <a:pt x="10696" y="21393"/>
                  </a:moveTo>
                  <a:cubicBezTo>
                    <a:pt x="12812" y="21393"/>
                    <a:pt x="14880" y="20766"/>
                    <a:pt x="16639" y="19590"/>
                  </a:cubicBezTo>
                  <a:cubicBezTo>
                    <a:pt x="18398" y="18415"/>
                    <a:pt x="19768" y="16744"/>
                    <a:pt x="20579" y="14790"/>
                  </a:cubicBezTo>
                  <a:cubicBezTo>
                    <a:pt x="21388" y="12835"/>
                    <a:pt x="21600" y="10685"/>
                    <a:pt x="21187" y="8610"/>
                  </a:cubicBezTo>
                  <a:cubicBezTo>
                    <a:pt x="20774" y="6535"/>
                    <a:pt x="19756" y="4629"/>
                    <a:pt x="18259" y="3133"/>
                  </a:cubicBezTo>
                  <a:cubicBezTo>
                    <a:pt x="16764" y="1637"/>
                    <a:pt x="14858" y="618"/>
                    <a:pt x="12783" y="205"/>
                  </a:cubicBezTo>
                  <a:cubicBezTo>
                    <a:pt x="10708" y="-207"/>
                    <a:pt x="8558" y="4"/>
                    <a:pt x="6603" y="814"/>
                  </a:cubicBezTo>
                  <a:cubicBezTo>
                    <a:pt x="4648" y="1624"/>
                    <a:pt x="2978" y="2995"/>
                    <a:pt x="1803" y="4754"/>
                  </a:cubicBezTo>
                  <a:cubicBezTo>
                    <a:pt x="628" y="6513"/>
                    <a:pt x="0" y="8581"/>
                    <a:pt x="0" y="10696"/>
                  </a:cubicBezTo>
                  <a:cubicBezTo>
                    <a:pt x="3" y="13532"/>
                    <a:pt x="1131" y="16251"/>
                    <a:pt x="3137" y="18257"/>
                  </a:cubicBezTo>
                  <a:cubicBezTo>
                    <a:pt x="5142" y="20262"/>
                    <a:pt x="7861" y="21390"/>
                    <a:pt x="10696" y="21393"/>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90" name="Google Shape;690;p15"/>
            <p:cNvSpPr/>
            <p:nvPr/>
          </p:nvSpPr>
          <p:spPr>
            <a:xfrm>
              <a:off x="6805612" y="3352800"/>
              <a:ext cx="286524" cy="278640"/>
            </a:xfrm>
            <a:custGeom>
              <a:rect b="b" l="l" r="r" t="t"/>
              <a:pathLst>
                <a:path extrusionOk="0" h="21600" w="21600">
                  <a:moveTo>
                    <a:pt x="19920" y="19873"/>
                  </a:moveTo>
                  <a:lnTo>
                    <a:pt x="2273" y="19873"/>
                  </a:lnTo>
                  <a:lnTo>
                    <a:pt x="2273" y="1715"/>
                  </a:lnTo>
                  <a:lnTo>
                    <a:pt x="19920" y="1715"/>
                  </a:lnTo>
                  <a:cubicBezTo>
                    <a:pt x="19920" y="1715"/>
                    <a:pt x="19920" y="19873"/>
                    <a:pt x="19920" y="19873"/>
                  </a:cubicBezTo>
                  <a:close/>
                  <a:moveTo>
                    <a:pt x="20760" y="0"/>
                  </a:moveTo>
                  <a:lnTo>
                    <a:pt x="1433" y="0"/>
                  </a:lnTo>
                  <a:lnTo>
                    <a:pt x="593" y="884"/>
                  </a:lnTo>
                  <a:lnTo>
                    <a:pt x="593" y="4662"/>
                  </a:lnTo>
                  <a:lnTo>
                    <a:pt x="0" y="4662"/>
                  </a:lnTo>
                  <a:lnTo>
                    <a:pt x="0" y="8814"/>
                  </a:lnTo>
                  <a:lnTo>
                    <a:pt x="593" y="8814"/>
                  </a:lnTo>
                  <a:lnTo>
                    <a:pt x="593" y="12965"/>
                  </a:lnTo>
                  <a:lnTo>
                    <a:pt x="0" y="12965"/>
                  </a:lnTo>
                  <a:lnTo>
                    <a:pt x="0" y="17116"/>
                  </a:lnTo>
                  <a:lnTo>
                    <a:pt x="593" y="17116"/>
                  </a:lnTo>
                  <a:lnTo>
                    <a:pt x="593" y="20683"/>
                  </a:lnTo>
                  <a:lnTo>
                    <a:pt x="1433" y="21600"/>
                  </a:lnTo>
                  <a:lnTo>
                    <a:pt x="20760" y="21600"/>
                  </a:lnTo>
                  <a:lnTo>
                    <a:pt x="21600" y="20736"/>
                  </a:lnTo>
                  <a:lnTo>
                    <a:pt x="21600" y="884"/>
                  </a:lnTo>
                  <a:cubicBezTo>
                    <a:pt x="21600" y="884"/>
                    <a:pt x="20760" y="0"/>
                    <a:pt x="20760" y="0"/>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pic>
        <p:nvPicPr>
          <p:cNvPr id="691" name="Google Shape;691;p15"/>
          <p:cNvPicPr preferRelativeResize="0"/>
          <p:nvPr/>
        </p:nvPicPr>
        <p:blipFill rotWithShape="1">
          <a:blip r:embed="rId4">
            <a:alphaModFix/>
          </a:blip>
          <a:srcRect b="13901" l="9319" r="50386" t="13618"/>
          <a:stretch/>
        </p:blipFill>
        <p:spPr>
          <a:xfrm>
            <a:off x="8145925" y="2143591"/>
            <a:ext cx="737100" cy="644674"/>
          </a:xfrm>
          <a:prstGeom prst="rect">
            <a:avLst/>
          </a:prstGeom>
          <a:noFill/>
          <a:ln>
            <a:noFill/>
          </a:ln>
        </p:spPr>
      </p:pic>
      <p:sp>
        <p:nvSpPr>
          <p:cNvPr id="692" name="Google Shape;692;p15"/>
          <p:cNvSpPr txBox="1"/>
          <p:nvPr/>
        </p:nvSpPr>
        <p:spPr>
          <a:xfrm>
            <a:off x="4927713" y="3786725"/>
            <a:ext cx="1048200" cy="23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Durable Objects</a:t>
            </a:r>
            <a:endParaRPr b="0" i="0" sz="800" u="none" cap="none" strike="noStrike">
              <a:solidFill>
                <a:srgbClr val="222222"/>
              </a:solidFill>
              <a:latin typeface="Inter Medium"/>
              <a:ea typeface="Inter Medium"/>
              <a:cs typeface="Inter Medium"/>
              <a:sym typeface="Inter Medium"/>
            </a:endParaRPr>
          </a:p>
        </p:txBody>
      </p:sp>
      <p:sp>
        <p:nvSpPr>
          <p:cNvPr id="693" name="Google Shape;693;p15"/>
          <p:cNvSpPr txBox="1"/>
          <p:nvPr/>
        </p:nvSpPr>
        <p:spPr>
          <a:xfrm>
            <a:off x="6136388" y="3801875"/>
            <a:ext cx="1048200" cy="23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0" i="0" lang="en-GB" sz="800" u="none" cap="none" strike="noStrike">
                <a:solidFill>
                  <a:srgbClr val="222222"/>
                </a:solidFill>
                <a:latin typeface="Inter Medium"/>
                <a:ea typeface="Inter Medium"/>
                <a:cs typeface="Inter Medium"/>
                <a:sym typeface="Inter Medium"/>
              </a:rPr>
              <a:t>Video Streaming</a:t>
            </a:r>
            <a:endParaRPr b="0" i="0" sz="800" u="none" cap="none" strike="noStrike">
              <a:solidFill>
                <a:srgbClr val="222222"/>
              </a:solidFill>
              <a:latin typeface="Inter Medium"/>
              <a:ea typeface="Inter Medium"/>
              <a:cs typeface="Inter Medium"/>
              <a:sym typeface="Inter Medium"/>
            </a:endParaRPr>
          </a:p>
        </p:txBody>
      </p:sp>
      <p:grpSp>
        <p:nvGrpSpPr>
          <p:cNvPr id="694" name="Google Shape;694;p15"/>
          <p:cNvGrpSpPr/>
          <p:nvPr/>
        </p:nvGrpSpPr>
        <p:grpSpPr>
          <a:xfrm>
            <a:off x="5975903" y="3821648"/>
            <a:ext cx="208111" cy="208111"/>
            <a:chOff x="8596313" y="2566987"/>
            <a:chExt cx="278483" cy="278483"/>
          </a:xfrm>
        </p:grpSpPr>
        <p:sp>
          <p:nvSpPr>
            <p:cNvPr id="695" name="Google Shape;695;p15"/>
            <p:cNvSpPr/>
            <p:nvPr/>
          </p:nvSpPr>
          <p:spPr>
            <a:xfrm>
              <a:off x="8686799" y="2633662"/>
              <a:ext cx="123174" cy="145530"/>
            </a:xfrm>
            <a:custGeom>
              <a:rect b="b" l="l" r="r" t="t"/>
              <a:pathLst>
                <a:path extrusionOk="0" h="21600" w="21600">
                  <a:moveTo>
                    <a:pt x="3757" y="4156"/>
                  </a:moveTo>
                  <a:lnTo>
                    <a:pt x="16980" y="10784"/>
                  </a:lnTo>
                  <a:lnTo>
                    <a:pt x="3757" y="17428"/>
                  </a:lnTo>
                  <a:cubicBezTo>
                    <a:pt x="3757" y="17428"/>
                    <a:pt x="3757" y="4156"/>
                    <a:pt x="3757" y="4156"/>
                  </a:cubicBezTo>
                  <a:close/>
                  <a:moveTo>
                    <a:pt x="0" y="1367"/>
                  </a:moveTo>
                  <a:lnTo>
                    <a:pt x="0" y="20233"/>
                  </a:lnTo>
                  <a:lnTo>
                    <a:pt x="2817" y="21600"/>
                  </a:lnTo>
                  <a:lnTo>
                    <a:pt x="21600" y="12151"/>
                  </a:lnTo>
                  <a:lnTo>
                    <a:pt x="21600" y="9417"/>
                  </a:lnTo>
                  <a:lnTo>
                    <a:pt x="2817" y="0"/>
                  </a:lnTo>
                  <a:cubicBezTo>
                    <a:pt x="2817" y="0"/>
                    <a:pt x="0" y="1367"/>
                    <a:pt x="0" y="1367"/>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696" name="Google Shape;696;p15"/>
            <p:cNvSpPr/>
            <p:nvPr/>
          </p:nvSpPr>
          <p:spPr>
            <a:xfrm>
              <a:off x="8596313" y="2566987"/>
              <a:ext cx="278483" cy="278483"/>
            </a:xfrm>
            <a:custGeom>
              <a:rect b="b" l="l" r="r" t="t"/>
              <a:pathLst>
                <a:path extrusionOk="0" h="21393" w="21393">
                  <a:moveTo>
                    <a:pt x="17096" y="17096"/>
                  </a:moveTo>
                  <a:cubicBezTo>
                    <a:pt x="15399" y="18793"/>
                    <a:pt x="13097" y="19747"/>
                    <a:pt x="10697" y="19747"/>
                  </a:cubicBezTo>
                  <a:cubicBezTo>
                    <a:pt x="8907" y="19747"/>
                    <a:pt x="7157" y="19216"/>
                    <a:pt x="5668" y="18222"/>
                  </a:cubicBezTo>
                  <a:cubicBezTo>
                    <a:pt x="4180" y="17227"/>
                    <a:pt x="3020" y="15814"/>
                    <a:pt x="2335" y="14160"/>
                  </a:cubicBezTo>
                  <a:cubicBezTo>
                    <a:pt x="1650" y="12506"/>
                    <a:pt x="1471" y="10686"/>
                    <a:pt x="1820" y="8931"/>
                  </a:cubicBezTo>
                  <a:cubicBezTo>
                    <a:pt x="2169" y="7175"/>
                    <a:pt x="3031" y="5562"/>
                    <a:pt x="4297" y="4297"/>
                  </a:cubicBezTo>
                  <a:cubicBezTo>
                    <a:pt x="5562" y="3031"/>
                    <a:pt x="7175" y="2169"/>
                    <a:pt x="8931" y="1820"/>
                  </a:cubicBezTo>
                  <a:cubicBezTo>
                    <a:pt x="10687" y="1470"/>
                    <a:pt x="12506" y="1650"/>
                    <a:pt x="14160" y="2335"/>
                  </a:cubicBezTo>
                  <a:cubicBezTo>
                    <a:pt x="15814" y="3020"/>
                    <a:pt x="17228" y="4180"/>
                    <a:pt x="18222" y="5668"/>
                  </a:cubicBezTo>
                  <a:cubicBezTo>
                    <a:pt x="19217" y="7156"/>
                    <a:pt x="19747" y="8906"/>
                    <a:pt x="19747" y="10696"/>
                  </a:cubicBezTo>
                  <a:cubicBezTo>
                    <a:pt x="19747" y="13097"/>
                    <a:pt x="18794" y="15399"/>
                    <a:pt x="17096" y="17096"/>
                  </a:cubicBezTo>
                  <a:close/>
                  <a:moveTo>
                    <a:pt x="18260" y="3133"/>
                  </a:moveTo>
                  <a:cubicBezTo>
                    <a:pt x="16254" y="1127"/>
                    <a:pt x="13534" y="0"/>
                    <a:pt x="10697" y="0"/>
                  </a:cubicBezTo>
                  <a:cubicBezTo>
                    <a:pt x="8581" y="0"/>
                    <a:pt x="6513" y="627"/>
                    <a:pt x="4754" y="1803"/>
                  </a:cubicBezTo>
                  <a:cubicBezTo>
                    <a:pt x="2995" y="2978"/>
                    <a:pt x="1624" y="4648"/>
                    <a:pt x="814" y="6603"/>
                  </a:cubicBezTo>
                  <a:cubicBezTo>
                    <a:pt x="5" y="8557"/>
                    <a:pt x="-207" y="10708"/>
                    <a:pt x="206" y="12783"/>
                  </a:cubicBezTo>
                  <a:cubicBezTo>
                    <a:pt x="619" y="14858"/>
                    <a:pt x="1637" y="16764"/>
                    <a:pt x="3133" y="18260"/>
                  </a:cubicBezTo>
                  <a:cubicBezTo>
                    <a:pt x="4629" y="19756"/>
                    <a:pt x="6535" y="20774"/>
                    <a:pt x="8610" y="21187"/>
                  </a:cubicBezTo>
                  <a:cubicBezTo>
                    <a:pt x="10685" y="21600"/>
                    <a:pt x="12836" y="21388"/>
                    <a:pt x="14790" y="20578"/>
                  </a:cubicBezTo>
                  <a:cubicBezTo>
                    <a:pt x="16745" y="19769"/>
                    <a:pt x="18415" y="18398"/>
                    <a:pt x="19590" y="16639"/>
                  </a:cubicBezTo>
                  <a:cubicBezTo>
                    <a:pt x="20766" y="14880"/>
                    <a:pt x="21393" y="12812"/>
                    <a:pt x="21393" y="10696"/>
                  </a:cubicBezTo>
                  <a:cubicBezTo>
                    <a:pt x="21393" y="7859"/>
                    <a:pt x="20266" y="5139"/>
                    <a:pt x="18260" y="3133"/>
                  </a:cubicBezTo>
                  <a:close/>
                </a:path>
              </a:pathLst>
            </a:custGeom>
            <a:solidFill>
              <a:srgbClr val="0055D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sp>
        <p:nvSpPr>
          <p:cNvPr id="697" name="Google Shape;697;p15"/>
          <p:cNvSpPr txBox="1"/>
          <p:nvPr>
            <p:ph idx="4294967295"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600"/>
              <a:buNone/>
            </a:pPr>
            <a:fld id="{00000000-1234-1234-1234-123412341234}" type="slidenum">
              <a:rPr lang="en-GB" sz="600">
                <a:solidFill>
                  <a:schemeClr val="dk1"/>
                </a:solidFill>
              </a:rPr>
              <a:t>‹#›</a:t>
            </a:fld>
            <a:endParaRPr sz="600">
              <a:solidFill>
                <a:schemeClr val="dk1"/>
              </a:solidFill>
            </a:endParaRPr>
          </a:p>
        </p:txBody>
      </p:sp>
      <p:sp>
        <p:nvSpPr>
          <p:cNvPr id="698" name="Google Shape;698;p15"/>
          <p:cNvSpPr txBox="1"/>
          <p:nvPr/>
        </p:nvSpPr>
        <p:spPr>
          <a:xfrm>
            <a:off x="8155900" y="4499700"/>
            <a:ext cx="1004400" cy="406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800"/>
              <a:buFont typeface="Arial"/>
              <a:buNone/>
            </a:pPr>
            <a:r>
              <a:rPr b="0" i="0" lang="en-GB" sz="800" u="none" cap="none" strike="noStrike">
                <a:solidFill>
                  <a:schemeClr val="dk1"/>
                </a:solidFill>
                <a:latin typeface="Inter Medium"/>
                <a:ea typeface="Inter Medium"/>
                <a:cs typeface="Inter Medium"/>
                <a:sym typeface="Inter Medium"/>
              </a:rPr>
              <a:t>*Previewed, but not available yet</a:t>
            </a:r>
            <a:endParaRPr b="0" i="0" sz="1400" u="none" cap="none" strike="noStrike">
              <a:solidFill>
                <a:srgbClr val="000000"/>
              </a:solidFill>
              <a:latin typeface="Arial"/>
              <a:ea typeface="Arial"/>
              <a:cs typeface="Arial"/>
              <a:sym typeface="Arial"/>
            </a:endParaRPr>
          </a:p>
        </p:txBody>
      </p:sp>
      <p:pic>
        <p:nvPicPr>
          <p:cNvPr id="699" name="Google Shape;699;p15"/>
          <p:cNvPicPr preferRelativeResize="0"/>
          <p:nvPr/>
        </p:nvPicPr>
        <p:blipFill rotWithShape="1">
          <a:blip r:embed="rId5">
            <a:alphaModFix/>
          </a:blip>
          <a:srcRect b="0" l="0" r="0" t="0"/>
          <a:stretch/>
        </p:blipFill>
        <p:spPr>
          <a:xfrm>
            <a:off x="4720460" y="3782167"/>
            <a:ext cx="246888" cy="246888"/>
          </a:xfrm>
          <a:prstGeom prst="rect">
            <a:avLst/>
          </a:prstGeom>
          <a:noFill/>
          <a:ln>
            <a:noFill/>
          </a:ln>
        </p:spPr>
      </p:pic>
      <p:grpSp>
        <p:nvGrpSpPr>
          <p:cNvPr id="700" name="Google Shape;700;p15"/>
          <p:cNvGrpSpPr/>
          <p:nvPr/>
        </p:nvGrpSpPr>
        <p:grpSpPr>
          <a:xfrm>
            <a:off x="6523325" y="1565288"/>
            <a:ext cx="308047" cy="227150"/>
            <a:chOff x="1428750" y="1009650"/>
            <a:chExt cx="308047" cy="227150"/>
          </a:xfrm>
        </p:grpSpPr>
        <p:sp>
          <p:nvSpPr>
            <p:cNvPr id="701" name="Google Shape;701;p15"/>
            <p:cNvSpPr/>
            <p:nvPr/>
          </p:nvSpPr>
          <p:spPr>
            <a:xfrm>
              <a:off x="1447800" y="1133475"/>
              <a:ext cx="222480" cy="55134"/>
            </a:xfrm>
            <a:custGeom>
              <a:rect b="b" l="l" r="r" t="t"/>
              <a:pathLst>
                <a:path extrusionOk="0" h="21600" w="21600">
                  <a:moveTo>
                    <a:pt x="16452" y="16420"/>
                  </a:moveTo>
                  <a:lnTo>
                    <a:pt x="17737" y="21600"/>
                  </a:lnTo>
                  <a:lnTo>
                    <a:pt x="21600" y="6019"/>
                  </a:lnTo>
                  <a:lnTo>
                    <a:pt x="20981" y="0"/>
                  </a:lnTo>
                  <a:lnTo>
                    <a:pt x="0" y="0"/>
                  </a:lnTo>
                  <a:lnTo>
                    <a:pt x="1076" y="7340"/>
                  </a:lnTo>
                  <a:lnTo>
                    <a:pt x="18699" y="7340"/>
                  </a:lnTo>
                  <a:cubicBezTo>
                    <a:pt x="18699" y="7340"/>
                    <a:pt x="16452" y="16420"/>
                    <a:pt x="16452" y="16420"/>
                  </a:cubicBezTo>
                  <a:close/>
                </a:path>
              </a:pathLst>
            </a:custGeom>
            <a:solidFill>
              <a:schemeClr val="accent2"/>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702" name="Google Shape;702;p15"/>
            <p:cNvSpPr/>
            <p:nvPr/>
          </p:nvSpPr>
          <p:spPr>
            <a:xfrm>
              <a:off x="1428750" y="1066800"/>
              <a:ext cx="202392" cy="55080"/>
            </a:xfrm>
            <a:custGeom>
              <a:rect b="b" l="l" r="r" t="t"/>
              <a:pathLst>
                <a:path extrusionOk="0" h="21600" w="21600">
                  <a:moveTo>
                    <a:pt x="21600" y="15596"/>
                  </a:moveTo>
                  <a:lnTo>
                    <a:pt x="17353" y="0"/>
                  </a:lnTo>
                  <a:lnTo>
                    <a:pt x="15941" y="5185"/>
                  </a:lnTo>
                  <a:lnTo>
                    <a:pt x="18411" y="14274"/>
                  </a:lnTo>
                  <a:lnTo>
                    <a:pt x="0" y="14274"/>
                  </a:lnTo>
                  <a:lnTo>
                    <a:pt x="1189" y="21600"/>
                  </a:lnTo>
                  <a:lnTo>
                    <a:pt x="20920" y="21600"/>
                  </a:lnTo>
                  <a:cubicBezTo>
                    <a:pt x="20920" y="21600"/>
                    <a:pt x="21600" y="15596"/>
                    <a:pt x="21600" y="15596"/>
                  </a:cubicBezTo>
                  <a:close/>
                </a:path>
              </a:pathLst>
            </a:custGeom>
            <a:solidFill>
              <a:schemeClr val="accent2"/>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703" name="Google Shape;703;p15"/>
            <p:cNvSpPr/>
            <p:nvPr/>
          </p:nvSpPr>
          <p:spPr>
            <a:xfrm>
              <a:off x="1514475" y="1009650"/>
              <a:ext cx="222322" cy="227150"/>
            </a:xfrm>
            <a:custGeom>
              <a:rect b="b" l="l" r="r" t="t"/>
              <a:pathLst>
                <a:path extrusionOk="0" h="21541" w="21569">
                  <a:moveTo>
                    <a:pt x="20028" y="5277"/>
                  </a:moveTo>
                  <a:cubicBezTo>
                    <a:pt x="19052" y="3669"/>
                    <a:pt x="17665" y="2336"/>
                    <a:pt x="16002" y="1411"/>
                  </a:cubicBezTo>
                  <a:cubicBezTo>
                    <a:pt x="14340" y="486"/>
                    <a:pt x="12459" y="0"/>
                    <a:pt x="10546" y="0"/>
                  </a:cubicBezTo>
                  <a:cubicBezTo>
                    <a:pt x="8221" y="-1"/>
                    <a:pt x="5956" y="717"/>
                    <a:pt x="4075" y="2052"/>
                  </a:cubicBezTo>
                  <a:cubicBezTo>
                    <a:pt x="2193" y="3386"/>
                    <a:pt x="792" y="5269"/>
                    <a:pt x="73" y="7429"/>
                  </a:cubicBezTo>
                  <a:lnTo>
                    <a:pt x="0" y="7653"/>
                  </a:lnTo>
                  <a:lnTo>
                    <a:pt x="2026" y="7653"/>
                  </a:lnTo>
                  <a:lnTo>
                    <a:pt x="2073" y="7546"/>
                  </a:lnTo>
                  <a:cubicBezTo>
                    <a:pt x="2822" y="5689"/>
                    <a:pt x="4189" y="4132"/>
                    <a:pt x="5954" y="3126"/>
                  </a:cubicBezTo>
                  <a:cubicBezTo>
                    <a:pt x="7718" y="2121"/>
                    <a:pt x="9778" y="1726"/>
                    <a:pt x="11800" y="2005"/>
                  </a:cubicBezTo>
                  <a:cubicBezTo>
                    <a:pt x="13823" y="2283"/>
                    <a:pt x="15690" y="3220"/>
                    <a:pt x="17103" y="4663"/>
                  </a:cubicBezTo>
                  <a:cubicBezTo>
                    <a:pt x="18514" y="6106"/>
                    <a:pt x="19387" y="7971"/>
                    <a:pt x="19582" y="9959"/>
                  </a:cubicBezTo>
                  <a:cubicBezTo>
                    <a:pt x="19776" y="11946"/>
                    <a:pt x="19280" y="13940"/>
                    <a:pt x="18173" y="15618"/>
                  </a:cubicBezTo>
                  <a:cubicBezTo>
                    <a:pt x="17067" y="17296"/>
                    <a:pt x="15415" y="18561"/>
                    <a:pt x="13483" y="19210"/>
                  </a:cubicBezTo>
                  <a:cubicBezTo>
                    <a:pt x="11551" y="19858"/>
                    <a:pt x="9452" y="19851"/>
                    <a:pt x="7524" y="19191"/>
                  </a:cubicBezTo>
                  <a:cubicBezTo>
                    <a:pt x="5597" y="18530"/>
                    <a:pt x="3953" y="17255"/>
                    <a:pt x="2857" y="15569"/>
                  </a:cubicBezTo>
                  <a:cubicBezTo>
                    <a:pt x="2805" y="15493"/>
                    <a:pt x="2759" y="15417"/>
                    <a:pt x="2712" y="15336"/>
                  </a:cubicBezTo>
                  <a:lnTo>
                    <a:pt x="2608" y="15158"/>
                  </a:lnTo>
                  <a:lnTo>
                    <a:pt x="483" y="15158"/>
                  </a:lnTo>
                  <a:lnTo>
                    <a:pt x="608" y="15407"/>
                  </a:lnTo>
                  <a:cubicBezTo>
                    <a:pt x="800" y="15811"/>
                    <a:pt x="1020" y="16201"/>
                    <a:pt x="1268" y="16575"/>
                  </a:cubicBezTo>
                  <a:cubicBezTo>
                    <a:pt x="2298" y="18150"/>
                    <a:pt x="3731" y="19436"/>
                    <a:pt x="5425" y="20306"/>
                  </a:cubicBezTo>
                  <a:cubicBezTo>
                    <a:pt x="7118" y="21175"/>
                    <a:pt x="9015" y="21599"/>
                    <a:pt x="10927" y="21535"/>
                  </a:cubicBezTo>
                  <a:cubicBezTo>
                    <a:pt x="12839" y="21471"/>
                    <a:pt x="14701" y="20922"/>
                    <a:pt x="16330" y="19940"/>
                  </a:cubicBezTo>
                  <a:cubicBezTo>
                    <a:pt x="17958" y="18960"/>
                    <a:pt x="19298" y="17581"/>
                    <a:pt x="20216" y="15941"/>
                  </a:cubicBezTo>
                  <a:cubicBezTo>
                    <a:pt x="21135" y="14300"/>
                    <a:pt x="21600" y="12454"/>
                    <a:pt x="21567" y="10585"/>
                  </a:cubicBezTo>
                  <a:cubicBezTo>
                    <a:pt x="21534" y="8715"/>
                    <a:pt x="21004" y="6886"/>
                    <a:pt x="20028" y="5277"/>
                  </a:cubicBezTo>
                  <a:close/>
                </a:path>
              </a:pathLst>
            </a:custGeom>
            <a:solidFill>
              <a:schemeClr val="accent2"/>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6"/>
          <p:cNvSpPr txBox="1"/>
          <p:nvPr>
            <p:ph type="title"/>
          </p:nvPr>
        </p:nvSpPr>
        <p:spPr>
          <a:xfrm>
            <a:off x="1153500" y="1809600"/>
            <a:ext cx="7038900" cy="91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GB" sz="4200"/>
              <a:t>Am I ready for this?</a:t>
            </a:r>
            <a:endParaRPr sz="4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7"/>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GB"/>
              <a:t>How do I implement this?</a:t>
            </a:r>
            <a:endParaRPr/>
          </a:p>
        </p:txBody>
      </p:sp>
      <p:sp>
        <p:nvSpPr>
          <p:cNvPr id="714" name="Google Shape;714;p17"/>
          <p:cNvSpPr txBox="1"/>
          <p:nvPr/>
        </p:nvSpPr>
        <p:spPr>
          <a:xfrm>
            <a:off x="1354533" y="1900925"/>
            <a:ext cx="538200" cy="2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Roboto"/>
                <a:ea typeface="Roboto"/>
                <a:cs typeface="Roboto"/>
                <a:sym typeface="Roboto"/>
              </a:rPr>
              <a:t>JAN</a:t>
            </a:r>
            <a:endParaRPr b="0" i="0" sz="800" u="none" cap="none" strike="noStrike">
              <a:solidFill>
                <a:srgbClr val="FFFFFF"/>
              </a:solidFill>
              <a:latin typeface="Roboto"/>
              <a:ea typeface="Roboto"/>
              <a:cs typeface="Roboto"/>
              <a:sym typeface="Roboto"/>
            </a:endParaRPr>
          </a:p>
          <a:p>
            <a:pPr indent="0" lvl="0" marL="0" marR="0" rtl="0" algn="l">
              <a:lnSpc>
                <a:spcPct val="100000"/>
              </a:lnSpc>
              <a:spcBef>
                <a:spcPts val="1600"/>
              </a:spcBef>
              <a:spcAft>
                <a:spcPts val="1600"/>
              </a:spcAft>
              <a:buClr>
                <a:srgbClr val="000000"/>
              </a:buClr>
              <a:buSzPts val="800"/>
              <a:buFont typeface="Arial"/>
              <a:buNone/>
            </a:pPr>
            <a:r>
              <a:t/>
            </a:r>
            <a:endParaRPr b="0" i="0" sz="800" u="none" cap="none" strike="noStrike">
              <a:solidFill>
                <a:srgbClr val="FFFFFF"/>
              </a:solidFill>
              <a:latin typeface="Roboto"/>
              <a:ea typeface="Roboto"/>
              <a:cs typeface="Roboto"/>
              <a:sym typeface="Roboto"/>
            </a:endParaRPr>
          </a:p>
        </p:txBody>
      </p:sp>
      <p:sp>
        <p:nvSpPr>
          <p:cNvPr id="715" name="Google Shape;715;p17"/>
          <p:cNvSpPr txBox="1"/>
          <p:nvPr/>
        </p:nvSpPr>
        <p:spPr>
          <a:xfrm>
            <a:off x="1158086" y="2894125"/>
            <a:ext cx="1166700" cy="403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FFFF"/>
                </a:solidFill>
                <a:latin typeface="Roboto"/>
                <a:ea typeface="Roboto"/>
                <a:cs typeface="Roboto"/>
                <a:sym typeface="Roboto"/>
              </a:rPr>
              <a:t>DNS Services</a:t>
            </a:r>
            <a:endParaRPr b="0" i="0" sz="1000" u="none" cap="none" strike="noStrike">
              <a:solidFill>
                <a:srgbClr val="FFFFFF"/>
              </a:solidFill>
              <a:latin typeface="Roboto"/>
              <a:ea typeface="Roboto"/>
              <a:cs typeface="Roboto"/>
              <a:sym typeface="Roboto"/>
            </a:endParaRPr>
          </a:p>
        </p:txBody>
      </p:sp>
      <p:sp>
        <p:nvSpPr>
          <p:cNvPr id="716" name="Google Shape;716;p17"/>
          <p:cNvSpPr txBox="1"/>
          <p:nvPr/>
        </p:nvSpPr>
        <p:spPr>
          <a:xfrm>
            <a:off x="2456229" y="1900925"/>
            <a:ext cx="538200" cy="2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Roboto"/>
                <a:ea typeface="Roboto"/>
                <a:cs typeface="Roboto"/>
                <a:sym typeface="Roboto"/>
              </a:rPr>
              <a:t>Mar</a:t>
            </a:r>
            <a:endParaRPr b="0" i="0" sz="800" u="none" cap="none" strike="noStrike">
              <a:solidFill>
                <a:srgbClr val="FFFFFF"/>
              </a:solidFill>
              <a:latin typeface="Roboto"/>
              <a:ea typeface="Roboto"/>
              <a:cs typeface="Roboto"/>
              <a:sym typeface="Roboto"/>
            </a:endParaRPr>
          </a:p>
          <a:p>
            <a:pPr indent="0" lvl="0" marL="0" marR="0" rtl="0" algn="l">
              <a:lnSpc>
                <a:spcPct val="100000"/>
              </a:lnSpc>
              <a:spcBef>
                <a:spcPts val="1600"/>
              </a:spcBef>
              <a:spcAft>
                <a:spcPts val="1600"/>
              </a:spcAft>
              <a:buClr>
                <a:srgbClr val="000000"/>
              </a:buClr>
              <a:buSzPts val="800"/>
              <a:buFont typeface="Arial"/>
              <a:buNone/>
            </a:pPr>
            <a:r>
              <a:t/>
            </a:r>
            <a:endParaRPr b="0" i="0" sz="800" u="none" cap="none" strike="noStrike">
              <a:solidFill>
                <a:srgbClr val="FFFFFF"/>
              </a:solidFill>
              <a:latin typeface="Roboto"/>
              <a:ea typeface="Roboto"/>
              <a:cs typeface="Roboto"/>
              <a:sym typeface="Roboto"/>
            </a:endParaRPr>
          </a:p>
        </p:txBody>
      </p:sp>
      <p:sp>
        <p:nvSpPr>
          <p:cNvPr id="717" name="Google Shape;717;p17"/>
          <p:cNvSpPr txBox="1"/>
          <p:nvPr/>
        </p:nvSpPr>
        <p:spPr>
          <a:xfrm>
            <a:off x="2302396" y="2894125"/>
            <a:ext cx="1136400" cy="403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FFFF"/>
                </a:solidFill>
                <a:latin typeface="Roboto"/>
                <a:ea typeface="Roboto"/>
                <a:cs typeface="Roboto"/>
                <a:sym typeface="Roboto"/>
              </a:rPr>
              <a:t>Proxy/CDN</a:t>
            </a:r>
            <a:endParaRPr b="0" i="0" sz="1000" u="none" cap="none" strike="noStrike">
              <a:solidFill>
                <a:srgbClr val="FFFFFF"/>
              </a:solidFill>
              <a:latin typeface="Roboto"/>
              <a:ea typeface="Roboto"/>
              <a:cs typeface="Roboto"/>
              <a:sym typeface="Roboto"/>
            </a:endParaRPr>
          </a:p>
        </p:txBody>
      </p:sp>
      <p:sp>
        <p:nvSpPr>
          <p:cNvPr id="718" name="Google Shape;718;p17"/>
          <p:cNvSpPr txBox="1"/>
          <p:nvPr/>
        </p:nvSpPr>
        <p:spPr>
          <a:xfrm>
            <a:off x="3550435" y="1900925"/>
            <a:ext cx="538200" cy="2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Roboto"/>
                <a:ea typeface="Roboto"/>
                <a:cs typeface="Roboto"/>
                <a:sym typeface="Roboto"/>
              </a:rPr>
              <a:t>June</a:t>
            </a:r>
            <a:endParaRPr b="0" i="0" sz="800" u="none" cap="none" strike="noStrike">
              <a:solidFill>
                <a:srgbClr val="FFFFFF"/>
              </a:solidFill>
              <a:latin typeface="Roboto"/>
              <a:ea typeface="Roboto"/>
              <a:cs typeface="Roboto"/>
              <a:sym typeface="Roboto"/>
            </a:endParaRPr>
          </a:p>
          <a:p>
            <a:pPr indent="0" lvl="0" marL="0" marR="0" rtl="0" algn="l">
              <a:lnSpc>
                <a:spcPct val="100000"/>
              </a:lnSpc>
              <a:spcBef>
                <a:spcPts val="1600"/>
              </a:spcBef>
              <a:spcAft>
                <a:spcPts val="1600"/>
              </a:spcAft>
              <a:buClr>
                <a:srgbClr val="000000"/>
              </a:buClr>
              <a:buSzPts val="800"/>
              <a:buFont typeface="Arial"/>
              <a:buNone/>
            </a:pPr>
            <a:r>
              <a:t/>
            </a:r>
            <a:endParaRPr b="0" i="0" sz="800" u="none" cap="none" strike="noStrike">
              <a:solidFill>
                <a:srgbClr val="FFFFFF"/>
              </a:solidFill>
              <a:latin typeface="Roboto"/>
              <a:ea typeface="Roboto"/>
              <a:cs typeface="Roboto"/>
              <a:sym typeface="Roboto"/>
            </a:endParaRPr>
          </a:p>
        </p:txBody>
      </p:sp>
      <p:sp>
        <p:nvSpPr>
          <p:cNvPr id="719" name="Google Shape;719;p17"/>
          <p:cNvSpPr txBox="1"/>
          <p:nvPr/>
        </p:nvSpPr>
        <p:spPr>
          <a:xfrm>
            <a:off x="3438904" y="2894125"/>
            <a:ext cx="1136400" cy="403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FFFF"/>
                </a:solidFill>
                <a:latin typeface="Roboto"/>
                <a:ea typeface="Roboto"/>
                <a:cs typeface="Roboto"/>
                <a:sym typeface="Roboto"/>
              </a:rPr>
              <a:t>SD-WAN</a:t>
            </a:r>
            <a:endParaRPr b="0" i="0" sz="1000" u="none" cap="none" strike="noStrike">
              <a:solidFill>
                <a:srgbClr val="FFFFFF"/>
              </a:solidFill>
              <a:latin typeface="Roboto"/>
              <a:ea typeface="Roboto"/>
              <a:cs typeface="Roboto"/>
              <a:sym typeface="Roboto"/>
            </a:endParaRPr>
          </a:p>
        </p:txBody>
      </p:sp>
      <p:sp>
        <p:nvSpPr>
          <p:cNvPr id="720" name="Google Shape;720;p17"/>
          <p:cNvSpPr txBox="1"/>
          <p:nvPr/>
        </p:nvSpPr>
        <p:spPr>
          <a:xfrm>
            <a:off x="4641999" y="1900925"/>
            <a:ext cx="538200" cy="2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Roboto"/>
                <a:ea typeface="Roboto"/>
                <a:cs typeface="Roboto"/>
                <a:sym typeface="Roboto"/>
              </a:rPr>
              <a:t>Sep</a:t>
            </a:r>
            <a:endParaRPr b="0" i="0" sz="800" u="none" cap="none" strike="noStrike">
              <a:solidFill>
                <a:schemeClr val="lt1"/>
              </a:solidFill>
              <a:latin typeface="Roboto"/>
              <a:ea typeface="Roboto"/>
              <a:cs typeface="Roboto"/>
              <a:sym typeface="Roboto"/>
            </a:endParaRPr>
          </a:p>
          <a:p>
            <a:pPr indent="0" lvl="0" marL="0" marR="0" rtl="0" algn="l">
              <a:lnSpc>
                <a:spcPct val="100000"/>
              </a:lnSpc>
              <a:spcBef>
                <a:spcPts val="1600"/>
              </a:spcBef>
              <a:spcAft>
                <a:spcPts val="1600"/>
              </a:spcAft>
              <a:buClr>
                <a:srgbClr val="000000"/>
              </a:buClr>
              <a:buSzPts val="800"/>
              <a:buFont typeface="Arial"/>
              <a:buNone/>
            </a:pPr>
            <a:r>
              <a:t/>
            </a:r>
            <a:endParaRPr b="0" i="0" sz="800" u="none" cap="none" strike="noStrike">
              <a:solidFill>
                <a:schemeClr val="lt1"/>
              </a:solidFill>
              <a:latin typeface="Roboto"/>
              <a:ea typeface="Roboto"/>
              <a:cs typeface="Roboto"/>
              <a:sym typeface="Roboto"/>
            </a:endParaRPr>
          </a:p>
        </p:txBody>
      </p:sp>
      <p:sp>
        <p:nvSpPr>
          <p:cNvPr id="721" name="Google Shape;721;p17"/>
          <p:cNvSpPr txBox="1"/>
          <p:nvPr/>
        </p:nvSpPr>
        <p:spPr>
          <a:xfrm>
            <a:off x="4572659" y="2894125"/>
            <a:ext cx="1136400" cy="403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Roboto"/>
                <a:ea typeface="Roboto"/>
                <a:cs typeface="Roboto"/>
                <a:sym typeface="Roboto"/>
              </a:rPr>
              <a:t>SWG</a:t>
            </a:r>
            <a:endParaRPr b="0" i="0" sz="1000" u="none" cap="none" strike="noStrike">
              <a:solidFill>
                <a:schemeClr val="lt1"/>
              </a:solidFill>
              <a:latin typeface="Roboto"/>
              <a:ea typeface="Roboto"/>
              <a:cs typeface="Roboto"/>
              <a:sym typeface="Roboto"/>
            </a:endParaRPr>
          </a:p>
        </p:txBody>
      </p:sp>
      <p:sp>
        <p:nvSpPr>
          <p:cNvPr id="722" name="Google Shape;722;p17"/>
          <p:cNvSpPr txBox="1"/>
          <p:nvPr/>
        </p:nvSpPr>
        <p:spPr>
          <a:xfrm>
            <a:off x="5730297" y="1900925"/>
            <a:ext cx="538200" cy="2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Roboto"/>
                <a:ea typeface="Roboto"/>
                <a:cs typeface="Roboto"/>
                <a:sym typeface="Roboto"/>
              </a:rPr>
              <a:t>Nov</a:t>
            </a:r>
            <a:endParaRPr b="0" i="0" sz="800" u="none" cap="none" strike="noStrike">
              <a:solidFill>
                <a:schemeClr val="lt1"/>
              </a:solidFill>
              <a:latin typeface="Roboto"/>
              <a:ea typeface="Roboto"/>
              <a:cs typeface="Roboto"/>
              <a:sym typeface="Roboto"/>
            </a:endParaRPr>
          </a:p>
          <a:p>
            <a:pPr indent="0" lvl="0" marL="0" marR="0" rtl="0" algn="l">
              <a:lnSpc>
                <a:spcPct val="100000"/>
              </a:lnSpc>
              <a:spcBef>
                <a:spcPts val="1600"/>
              </a:spcBef>
              <a:spcAft>
                <a:spcPts val="1600"/>
              </a:spcAft>
              <a:buClr>
                <a:srgbClr val="000000"/>
              </a:buClr>
              <a:buSzPts val="800"/>
              <a:buFont typeface="Arial"/>
              <a:buNone/>
            </a:pPr>
            <a:r>
              <a:t/>
            </a:r>
            <a:endParaRPr b="0" i="0" sz="800" u="none" cap="none" strike="noStrike">
              <a:solidFill>
                <a:schemeClr val="lt1"/>
              </a:solidFill>
              <a:latin typeface="Roboto"/>
              <a:ea typeface="Roboto"/>
              <a:cs typeface="Roboto"/>
              <a:sym typeface="Roboto"/>
            </a:endParaRPr>
          </a:p>
        </p:txBody>
      </p:sp>
      <p:sp>
        <p:nvSpPr>
          <p:cNvPr id="723" name="Google Shape;723;p17"/>
          <p:cNvSpPr txBox="1"/>
          <p:nvPr/>
        </p:nvSpPr>
        <p:spPr>
          <a:xfrm>
            <a:off x="5703047" y="2894125"/>
            <a:ext cx="1136400" cy="403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Roboto"/>
                <a:ea typeface="Roboto"/>
                <a:cs typeface="Roboto"/>
                <a:sym typeface="Roboto"/>
              </a:rPr>
              <a:t>FWaaS</a:t>
            </a:r>
            <a:endParaRPr b="0" i="0" sz="1000" u="none" cap="none" strike="noStrike">
              <a:solidFill>
                <a:schemeClr val="lt1"/>
              </a:solidFill>
              <a:latin typeface="Roboto"/>
              <a:ea typeface="Roboto"/>
              <a:cs typeface="Roboto"/>
              <a:sym typeface="Roboto"/>
            </a:endParaRPr>
          </a:p>
        </p:txBody>
      </p:sp>
      <p:sp>
        <p:nvSpPr>
          <p:cNvPr id="724" name="Google Shape;724;p17"/>
          <p:cNvSpPr txBox="1"/>
          <p:nvPr/>
        </p:nvSpPr>
        <p:spPr>
          <a:xfrm>
            <a:off x="6822217" y="1900925"/>
            <a:ext cx="538200" cy="2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Roboto"/>
                <a:ea typeface="Roboto"/>
                <a:cs typeface="Roboto"/>
                <a:sym typeface="Roboto"/>
              </a:rPr>
              <a:t>Dec</a:t>
            </a:r>
            <a:endParaRPr b="0" i="0" sz="800" u="none" cap="none" strike="noStrike">
              <a:solidFill>
                <a:schemeClr val="lt1"/>
              </a:solidFill>
              <a:latin typeface="Roboto"/>
              <a:ea typeface="Roboto"/>
              <a:cs typeface="Roboto"/>
              <a:sym typeface="Roboto"/>
            </a:endParaRPr>
          </a:p>
          <a:p>
            <a:pPr indent="0" lvl="0" marL="0" marR="0" rtl="0" algn="l">
              <a:lnSpc>
                <a:spcPct val="100000"/>
              </a:lnSpc>
              <a:spcBef>
                <a:spcPts val="1600"/>
              </a:spcBef>
              <a:spcAft>
                <a:spcPts val="1600"/>
              </a:spcAft>
              <a:buClr>
                <a:srgbClr val="000000"/>
              </a:buClr>
              <a:buSzPts val="800"/>
              <a:buFont typeface="Arial"/>
              <a:buNone/>
            </a:pPr>
            <a:r>
              <a:t/>
            </a:r>
            <a:endParaRPr b="0" i="0" sz="800" u="none" cap="none" strike="noStrike">
              <a:solidFill>
                <a:schemeClr val="lt1"/>
              </a:solidFill>
              <a:latin typeface="Roboto"/>
              <a:ea typeface="Roboto"/>
              <a:cs typeface="Roboto"/>
              <a:sym typeface="Roboto"/>
            </a:endParaRPr>
          </a:p>
        </p:txBody>
      </p:sp>
      <p:sp>
        <p:nvSpPr>
          <p:cNvPr id="725" name="Google Shape;725;p17"/>
          <p:cNvSpPr txBox="1"/>
          <p:nvPr/>
        </p:nvSpPr>
        <p:spPr>
          <a:xfrm>
            <a:off x="6837184" y="2894125"/>
            <a:ext cx="1136400" cy="403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Roboto"/>
                <a:ea typeface="Roboto"/>
                <a:cs typeface="Roboto"/>
                <a:sym typeface="Roboto"/>
              </a:rPr>
              <a:t>ZTNA</a:t>
            </a:r>
            <a:endParaRPr b="0" i="0" sz="1000" u="none" cap="none" strike="noStrike">
              <a:solidFill>
                <a:schemeClr val="lt1"/>
              </a:solidFill>
              <a:latin typeface="Roboto"/>
              <a:ea typeface="Roboto"/>
              <a:cs typeface="Roboto"/>
              <a:sym typeface="Roboto"/>
            </a:endParaRPr>
          </a:p>
        </p:txBody>
      </p:sp>
      <p:cxnSp>
        <p:nvCxnSpPr>
          <p:cNvPr id="726" name="Google Shape;726;p17"/>
          <p:cNvCxnSpPr/>
          <p:nvPr/>
        </p:nvCxnSpPr>
        <p:spPr>
          <a:xfrm>
            <a:off x="1761628" y="2076708"/>
            <a:ext cx="639000" cy="660000"/>
          </a:xfrm>
          <a:prstGeom prst="straightConnector1">
            <a:avLst/>
          </a:prstGeom>
          <a:noFill/>
          <a:ln cap="flat" cmpd="sng" w="9525">
            <a:solidFill>
              <a:srgbClr val="FFFFFF"/>
            </a:solidFill>
            <a:prstDash val="solid"/>
            <a:round/>
            <a:headEnd len="sm" w="sm" type="none"/>
            <a:tailEnd len="sm" w="sm" type="none"/>
          </a:ln>
        </p:spPr>
      </p:cxnSp>
      <p:sp>
        <p:nvSpPr>
          <p:cNvPr id="727" name="Google Shape;727;p17"/>
          <p:cNvSpPr/>
          <p:nvPr/>
        </p:nvSpPr>
        <p:spPr>
          <a:xfrm flipH="1">
            <a:off x="1228048" y="2615708"/>
            <a:ext cx="1185000" cy="128100"/>
          </a:xfrm>
          <a:prstGeom prst="parallelogram">
            <a:avLst>
              <a:gd fmla="val 96952"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sp>
        <p:nvSpPr>
          <p:cNvPr id="728" name="Google Shape;728;p17"/>
          <p:cNvSpPr/>
          <p:nvPr/>
        </p:nvSpPr>
        <p:spPr>
          <a:xfrm>
            <a:off x="1227675" y="2757288"/>
            <a:ext cx="1185000" cy="128100"/>
          </a:xfrm>
          <a:prstGeom prst="parallelogram">
            <a:avLst>
              <a:gd fmla="val 96952"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cxnSp>
        <p:nvCxnSpPr>
          <p:cNvPr id="729" name="Google Shape;729;p17"/>
          <p:cNvCxnSpPr/>
          <p:nvPr/>
        </p:nvCxnSpPr>
        <p:spPr>
          <a:xfrm>
            <a:off x="2855284" y="2076708"/>
            <a:ext cx="639000" cy="660000"/>
          </a:xfrm>
          <a:prstGeom prst="straightConnector1">
            <a:avLst/>
          </a:prstGeom>
          <a:noFill/>
          <a:ln cap="flat" cmpd="sng" w="9525">
            <a:solidFill>
              <a:srgbClr val="FFFFFF"/>
            </a:solidFill>
            <a:prstDash val="solid"/>
            <a:round/>
            <a:headEnd len="sm" w="sm" type="none"/>
            <a:tailEnd len="sm" w="sm" type="none"/>
          </a:ln>
        </p:spPr>
      </p:cxnSp>
      <p:sp>
        <p:nvSpPr>
          <p:cNvPr id="730" name="Google Shape;730;p17"/>
          <p:cNvSpPr/>
          <p:nvPr/>
        </p:nvSpPr>
        <p:spPr>
          <a:xfrm flipH="1">
            <a:off x="2321705" y="2615708"/>
            <a:ext cx="1185000" cy="128100"/>
          </a:xfrm>
          <a:prstGeom prst="parallelogram">
            <a:avLst>
              <a:gd fmla="val 96952"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999999"/>
                </a:solidFill>
                <a:latin typeface="Arial"/>
                <a:ea typeface="Arial"/>
                <a:cs typeface="Arial"/>
                <a:sym typeface="Arial"/>
              </a:rPr>
              <a:t>  </a:t>
            </a:r>
            <a:endParaRPr b="0" i="0" sz="1400" u="none" cap="none" strike="noStrike">
              <a:solidFill>
                <a:srgbClr val="999999"/>
              </a:solidFill>
              <a:latin typeface="Arial"/>
              <a:ea typeface="Arial"/>
              <a:cs typeface="Arial"/>
              <a:sym typeface="Arial"/>
            </a:endParaRPr>
          </a:p>
        </p:txBody>
      </p:sp>
      <p:sp>
        <p:nvSpPr>
          <p:cNvPr id="731" name="Google Shape;731;p17"/>
          <p:cNvSpPr/>
          <p:nvPr/>
        </p:nvSpPr>
        <p:spPr>
          <a:xfrm>
            <a:off x="2321332" y="2757288"/>
            <a:ext cx="1185000" cy="128100"/>
          </a:xfrm>
          <a:prstGeom prst="parallelogram">
            <a:avLst>
              <a:gd fmla="val 96952"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cxnSp>
        <p:nvCxnSpPr>
          <p:cNvPr id="732" name="Google Shape;732;p17"/>
          <p:cNvCxnSpPr/>
          <p:nvPr/>
        </p:nvCxnSpPr>
        <p:spPr>
          <a:xfrm>
            <a:off x="3949490" y="2076708"/>
            <a:ext cx="639000" cy="660000"/>
          </a:xfrm>
          <a:prstGeom prst="straightConnector1">
            <a:avLst/>
          </a:prstGeom>
          <a:noFill/>
          <a:ln cap="flat" cmpd="sng" w="9525">
            <a:solidFill>
              <a:srgbClr val="FFFFFF"/>
            </a:solidFill>
            <a:prstDash val="solid"/>
            <a:round/>
            <a:headEnd len="sm" w="sm" type="none"/>
            <a:tailEnd len="sm" w="sm" type="none"/>
          </a:ln>
        </p:spPr>
      </p:cxnSp>
      <p:sp>
        <p:nvSpPr>
          <p:cNvPr id="733" name="Google Shape;733;p17"/>
          <p:cNvSpPr/>
          <p:nvPr/>
        </p:nvSpPr>
        <p:spPr>
          <a:xfrm flipH="1">
            <a:off x="3415911" y="2615708"/>
            <a:ext cx="1185000" cy="128100"/>
          </a:xfrm>
          <a:prstGeom prst="parallelogram">
            <a:avLst>
              <a:gd fmla="val 96952"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sp>
        <p:nvSpPr>
          <p:cNvPr id="734" name="Google Shape;734;p17"/>
          <p:cNvSpPr/>
          <p:nvPr/>
        </p:nvSpPr>
        <p:spPr>
          <a:xfrm>
            <a:off x="3415538" y="2757288"/>
            <a:ext cx="1185000" cy="128100"/>
          </a:xfrm>
          <a:prstGeom prst="parallelogram">
            <a:avLst>
              <a:gd fmla="val 96952"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cxnSp>
        <p:nvCxnSpPr>
          <p:cNvPr id="735" name="Google Shape;735;p17"/>
          <p:cNvCxnSpPr/>
          <p:nvPr/>
        </p:nvCxnSpPr>
        <p:spPr>
          <a:xfrm>
            <a:off x="5041054" y="2076708"/>
            <a:ext cx="639000" cy="660000"/>
          </a:xfrm>
          <a:prstGeom prst="straightConnector1">
            <a:avLst/>
          </a:prstGeom>
          <a:noFill/>
          <a:ln cap="flat" cmpd="sng" w="9525">
            <a:solidFill>
              <a:schemeClr val="accent3"/>
            </a:solidFill>
            <a:prstDash val="solid"/>
            <a:round/>
            <a:headEnd len="sm" w="sm" type="none"/>
            <a:tailEnd len="sm" w="sm" type="none"/>
          </a:ln>
        </p:spPr>
      </p:cxnSp>
      <p:sp>
        <p:nvSpPr>
          <p:cNvPr id="736" name="Google Shape;736;p17"/>
          <p:cNvSpPr/>
          <p:nvPr/>
        </p:nvSpPr>
        <p:spPr>
          <a:xfrm flipH="1">
            <a:off x="4507474" y="2615708"/>
            <a:ext cx="1185000" cy="128100"/>
          </a:xfrm>
          <a:prstGeom prst="parallelogram">
            <a:avLst>
              <a:gd fmla="val 96952"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sp>
        <p:nvSpPr>
          <p:cNvPr id="737" name="Google Shape;737;p17"/>
          <p:cNvSpPr/>
          <p:nvPr/>
        </p:nvSpPr>
        <p:spPr>
          <a:xfrm>
            <a:off x="4507101" y="2757288"/>
            <a:ext cx="1185000" cy="128100"/>
          </a:xfrm>
          <a:prstGeom prst="parallelogram">
            <a:avLst>
              <a:gd fmla="val 96952"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cxnSp>
        <p:nvCxnSpPr>
          <p:cNvPr id="738" name="Google Shape;738;p17"/>
          <p:cNvCxnSpPr/>
          <p:nvPr/>
        </p:nvCxnSpPr>
        <p:spPr>
          <a:xfrm>
            <a:off x="6129352" y="2076708"/>
            <a:ext cx="639000" cy="660000"/>
          </a:xfrm>
          <a:prstGeom prst="straightConnector1">
            <a:avLst/>
          </a:prstGeom>
          <a:noFill/>
          <a:ln cap="flat" cmpd="sng" w="9525">
            <a:solidFill>
              <a:schemeClr val="accent3"/>
            </a:solidFill>
            <a:prstDash val="solid"/>
            <a:round/>
            <a:headEnd len="sm" w="sm" type="none"/>
            <a:tailEnd len="sm" w="sm" type="none"/>
          </a:ln>
        </p:spPr>
      </p:cxnSp>
      <p:sp>
        <p:nvSpPr>
          <p:cNvPr id="739" name="Google Shape;739;p17"/>
          <p:cNvSpPr/>
          <p:nvPr/>
        </p:nvSpPr>
        <p:spPr>
          <a:xfrm flipH="1">
            <a:off x="5595772" y="2615708"/>
            <a:ext cx="1185000" cy="128100"/>
          </a:xfrm>
          <a:prstGeom prst="parallelogram">
            <a:avLst>
              <a:gd fmla="val 96952"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sp>
        <p:nvSpPr>
          <p:cNvPr id="740" name="Google Shape;740;p17"/>
          <p:cNvSpPr/>
          <p:nvPr/>
        </p:nvSpPr>
        <p:spPr>
          <a:xfrm>
            <a:off x="5595400" y="2757288"/>
            <a:ext cx="1185000" cy="128100"/>
          </a:xfrm>
          <a:prstGeom prst="parallelogram">
            <a:avLst>
              <a:gd fmla="val 96952"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cxnSp>
        <p:nvCxnSpPr>
          <p:cNvPr id="741" name="Google Shape;741;p17"/>
          <p:cNvCxnSpPr/>
          <p:nvPr/>
        </p:nvCxnSpPr>
        <p:spPr>
          <a:xfrm>
            <a:off x="7221273" y="2076708"/>
            <a:ext cx="639000" cy="660000"/>
          </a:xfrm>
          <a:prstGeom prst="straightConnector1">
            <a:avLst/>
          </a:prstGeom>
          <a:noFill/>
          <a:ln cap="flat" cmpd="sng" w="9525">
            <a:solidFill>
              <a:schemeClr val="accent3"/>
            </a:solidFill>
            <a:prstDash val="solid"/>
            <a:round/>
            <a:headEnd len="sm" w="sm" type="none"/>
            <a:tailEnd len="sm" w="sm" type="none"/>
          </a:ln>
        </p:spPr>
      </p:cxnSp>
      <p:sp>
        <p:nvSpPr>
          <p:cNvPr id="742" name="Google Shape;742;p17"/>
          <p:cNvSpPr/>
          <p:nvPr/>
        </p:nvSpPr>
        <p:spPr>
          <a:xfrm flipH="1">
            <a:off x="6687693" y="2615708"/>
            <a:ext cx="1185000" cy="128100"/>
          </a:xfrm>
          <a:prstGeom prst="parallelogram">
            <a:avLst>
              <a:gd fmla="val 96952"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sp>
        <p:nvSpPr>
          <p:cNvPr id="743" name="Google Shape;743;p17"/>
          <p:cNvSpPr/>
          <p:nvPr/>
        </p:nvSpPr>
        <p:spPr>
          <a:xfrm>
            <a:off x="6687320" y="2757288"/>
            <a:ext cx="1185000" cy="128100"/>
          </a:xfrm>
          <a:prstGeom prst="parallelogram">
            <a:avLst>
              <a:gd fmla="val 96952"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8"/>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GB"/>
              <a:t>Should I do SASE?</a:t>
            </a:r>
            <a:endParaRPr/>
          </a:p>
        </p:txBody>
      </p:sp>
      <p:sp>
        <p:nvSpPr>
          <p:cNvPr id="749" name="Google Shape;749;p18"/>
          <p:cNvSpPr txBox="1"/>
          <p:nvPr/>
        </p:nvSpPr>
        <p:spPr>
          <a:xfrm>
            <a:off x="1704275" y="1489300"/>
            <a:ext cx="6080100" cy="2339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Lato"/>
              <a:buAutoNum type="arabicPeriod"/>
            </a:pPr>
            <a:r>
              <a:rPr b="0" i="0" lang="en-GB" sz="1400" u="none" cap="none" strike="noStrike">
                <a:solidFill>
                  <a:schemeClr val="lt1"/>
                </a:solidFill>
                <a:latin typeface="Lato"/>
                <a:ea typeface="Lato"/>
                <a:cs typeface="Lato"/>
                <a:sym typeface="Lato"/>
              </a:rPr>
              <a:t> Does your current web or cloud security give you full visibility and context across all web and cloud traffic?</a:t>
            </a:r>
            <a:br>
              <a:rPr b="0" i="0" lang="en-GB" sz="1400" u="none" cap="none" strike="noStrike">
                <a:solidFill>
                  <a:schemeClr val="lt1"/>
                </a:solidFill>
                <a:latin typeface="Lato"/>
                <a:ea typeface="Lato"/>
                <a:cs typeface="Lato"/>
                <a:sym typeface="Lato"/>
              </a:rPr>
            </a:b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AutoNum type="arabicPeriod"/>
            </a:pPr>
            <a:r>
              <a:rPr b="0" i="0" lang="en-GB" sz="1400" u="none" cap="none" strike="noStrike">
                <a:solidFill>
                  <a:schemeClr val="lt1"/>
                </a:solidFill>
                <a:latin typeface="Lato"/>
                <a:ea typeface="Lato"/>
                <a:cs typeface="Lato"/>
                <a:sym typeface="Lato"/>
              </a:rPr>
              <a:t>What level of cloud-scale does your current security solution provide?</a:t>
            </a:r>
            <a:br>
              <a:rPr b="0" i="0" lang="en-GB" sz="1400" u="none" cap="none" strike="noStrike">
                <a:solidFill>
                  <a:schemeClr val="lt1"/>
                </a:solidFill>
                <a:latin typeface="Lato"/>
                <a:ea typeface="Lato"/>
                <a:cs typeface="Lato"/>
                <a:sym typeface="Lato"/>
              </a:rPr>
            </a:b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AutoNum type="arabicPeriod"/>
            </a:pPr>
            <a:r>
              <a:rPr b="0" i="0" lang="en-GB" sz="1400" u="none" cap="none" strike="noStrike">
                <a:solidFill>
                  <a:schemeClr val="lt1"/>
                </a:solidFill>
                <a:latin typeface="Lato"/>
                <a:ea typeface="Lato"/>
                <a:cs typeface="Lato"/>
                <a:sym typeface="Lato"/>
              </a:rPr>
              <a:t>Does your current network support high performance and consistent availability?</a:t>
            </a:r>
            <a:br>
              <a:rPr b="0" i="0" lang="en-GB" sz="1400" u="none" cap="none" strike="noStrike">
                <a:solidFill>
                  <a:schemeClr val="lt1"/>
                </a:solidFill>
                <a:latin typeface="Lato"/>
                <a:ea typeface="Lato"/>
                <a:cs typeface="Lato"/>
                <a:sym typeface="Lato"/>
              </a:rPr>
            </a:b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AutoNum type="arabicPeriod"/>
            </a:pPr>
            <a:r>
              <a:rPr b="0" i="0" lang="en-GB" sz="1400" u="none" cap="none" strike="noStrike">
                <a:solidFill>
                  <a:schemeClr val="lt1"/>
                </a:solidFill>
                <a:latin typeface="Lato"/>
                <a:ea typeface="Lato"/>
                <a:cs typeface="Lato"/>
                <a:sym typeface="Lato"/>
              </a:rPr>
              <a:t>How many consoles and policies do you currently have to use to manage your existing security stack?</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9"/>
          <p:cNvSpPr txBox="1"/>
          <p:nvPr>
            <p:ph type="title"/>
          </p:nvPr>
        </p:nvSpPr>
        <p:spPr>
          <a:xfrm>
            <a:off x="645300" y="1833775"/>
            <a:ext cx="3063300" cy="69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GB"/>
              <a:t>Thank you!</a:t>
            </a:r>
            <a:endParaRPr/>
          </a:p>
        </p:txBody>
      </p:sp>
      <p:sp>
        <p:nvSpPr>
          <p:cNvPr id="755" name="Google Shape;755;p19"/>
          <p:cNvSpPr txBox="1"/>
          <p:nvPr>
            <p:ph idx="1" type="body"/>
          </p:nvPr>
        </p:nvSpPr>
        <p:spPr>
          <a:xfrm>
            <a:off x="645300" y="2644025"/>
            <a:ext cx="3063300" cy="97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rPr lang="en-GB" sz="2700">
                <a:latin typeface="Arial"/>
                <a:ea typeface="Arial"/>
                <a:cs typeface="Arial"/>
                <a:sym typeface="Arial"/>
              </a:rPr>
              <a:t>Q&amp;A</a:t>
            </a:r>
            <a:endParaRPr sz="2700"/>
          </a:p>
        </p:txBody>
      </p:sp>
      <p:grpSp>
        <p:nvGrpSpPr>
          <p:cNvPr id="756" name="Google Shape;756;p19"/>
          <p:cNvGrpSpPr/>
          <p:nvPr/>
        </p:nvGrpSpPr>
        <p:grpSpPr>
          <a:xfrm>
            <a:off x="4066820" y="1553491"/>
            <a:ext cx="3159984" cy="2439109"/>
            <a:chOff x="3553042" y="1657806"/>
            <a:chExt cx="3461100" cy="2671532"/>
          </a:xfrm>
        </p:grpSpPr>
        <p:sp>
          <p:nvSpPr>
            <p:cNvPr id="757" name="Google Shape;757;p19"/>
            <p:cNvSpPr/>
            <p:nvPr/>
          </p:nvSpPr>
          <p:spPr>
            <a:xfrm>
              <a:off x="4856024" y="3625653"/>
              <a:ext cx="944700" cy="663300"/>
            </a:xfrm>
            <a:prstGeom prst="trapezoid">
              <a:avLst>
                <a:gd fmla="val 25000" name="adj"/>
              </a:avLst>
            </a:prstGeom>
            <a:solidFill>
              <a:srgbClr val="E7E7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9"/>
            <p:cNvSpPr/>
            <p:nvPr/>
          </p:nvSpPr>
          <p:spPr>
            <a:xfrm rot="10800000">
              <a:off x="4953871" y="3681997"/>
              <a:ext cx="400200" cy="606600"/>
            </a:xfrm>
            <a:prstGeom prst="triangle">
              <a:avLst>
                <a:gd fmla="val 96745"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19"/>
            <p:cNvSpPr/>
            <p:nvPr/>
          </p:nvSpPr>
          <p:spPr>
            <a:xfrm>
              <a:off x="4767796" y="3681816"/>
              <a:ext cx="163500" cy="606600"/>
            </a:xfrm>
            <a:prstGeom prst="triangle">
              <a:avLst>
                <a:gd fmla="val 98558"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19"/>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19"/>
            <p:cNvSpPr/>
            <p:nvPr/>
          </p:nvSpPr>
          <p:spPr>
            <a:xfrm rot="10800000">
              <a:off x="4668343" y="4283738"/>
              <a:ext cx="1230600" cy="456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19"/>
            <p:cNvSpPr/>
            <p:nvPr/>
          </p:nvSpPr>
          <p:spPr>
            <a:xfrm>
              <a:off x="4926950" y="3681915"/>
              <a:ext cx="42900" cy="5943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19"/>
            <p:cNvSpPr/>
            <p:nvPr/>
          </p:nvSpPr>
          <p:spPr>
            <a:xfrm>
              <a:off x="3553042" y="1674645"/>
              <a:ext cx="3461100" cy="2014500"/>
            </a:xfrm>
            <a:prstGeom prst="roundRect">
              <a:avLst>
                <a:gd fmla="val 1882"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19"/>
            <p:cNvSpPr/>
            <p:nvPr/>
          </p:nvSpPr>
          <p:spPr>
            <a:xfrm>
              <a:off x="3553042" y="1657806"/>
              <a:ext cx="3461100" cy="2014500"/>
            </a:xfrm>
            <a:prstGeom prst="roundRect">
              <a:avLst>
                <a:gd fmla="val 1764"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offset_comp_342327_edited.jpg" id="765" name="Google Shape;765;p19"/>
          <p:cNvPicPr preferRelativeResize="0"/>
          <p:nvPr/>
        </p:nvPicPr>
        <p:blipFill rotWithShape="1">
          <a:blip r:embed="rId3">
            <a:alphaModFix/>
          </a:blip>
          <a:srcRect b="26214" l="45356" r="19581" t="50734"/>
          <a:stretch/>
        </p:blipFill>
        <p:spPr>
          <a:xfrm>
            <a:off x="4115130" y="1605638"/>
            <a:ext cx="3063300" cy="1745700"/>
          </a:xfrm>
          <a:prstGeom prst="rect">
            <a:avLst/>
          </a:prstGeom>
          <a:noFill/>
          <a:ln>
            <a:noFill/>
          </a:ln>
        </p:spPr>
      </p:pic>
      <p:sp>
        <p:nvSpPr>
          <p:cNvPr id="766" name="Google Shape;766;p19"/>
          <p:cNvSpPr/>
          <p:nvPr/>
        </p:nvSpPr>
        <p:spPr>
          <a:xfrm flipH="1">
            <a:off x="4114917" y="1606596"/>
            <a:ext cx="3063300" cy="1743300"/>
          </a:xfrm>
          <a:prstGeom prst="rtTriangle">
            <a:avLst/>
          </a:prstGeom>
          <a:solidFill>
            <a:srgbClr val="000000">
              <a:alpha val="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7" name="Google Shape;767;p19"/>
          <p:cNvGrpSpPr/>
          <p:nvPr/>
        </p:nvGrpSpPr>
        <p:grpSpPr>
          <a:xfrm>
            <a:off x="6762480" y="2546254"/>
            <a:ext cx="1024386" cy="1522884"/>
            <a:chOff x="6505573" y="2745170"/>
            <a:chExt cx="1122000" cy="1668000"/>
          </a:xfrm>
        </p:grpSpPr>
        <p:sp>
          <p:nvSpPr>
            <p:cNvPr id="768" name="Google Shape;768;p19"/>
            <p:cNvSpPr/>
            <p:nvPr/>
          </p:nvSpPr>
          <p:spPr>
            <a:xfrm>
              <a:off x="6517841" y="2745170"/>
              <a:ext cx="1109700" cy="1668000"/>
            </a:xfrm>
            <a:prstGeom prst="roundRect">
              <a:avLst>
                <a:gd fmla="val 5402" name="adj"/>
              </a:avLst>
            </a:prstGeom>
            <a:solidFill>
              <a:srgbClr val="1B212C"/>
            </a:solidFill>
            <a:ln>
              <a:noFill/>
            </a:ln>
            <a:effectLst>
              <a:outerShdw blurRad="387350" sx="107000" rotWithShape="0" algn="tr" dir="8100000" dist="38100" sy="1070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19"/>
            <p:cNvSpPr/>
            <p:nvPr/>
          </p:nvSpPr>
          <p:spPr>
            <a:xfrm rot="-5400000">
              <a:off x="6238873" y="3024453"/>
              <a:ext cx="1655400" cy="1122000"/>
            </a:xfrm>
            <a:prstGeom prst="roundRect">
              <a:avLst>
                <a:gd fmla="val 4551"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19"/>
            <p:cNvSpPr/>
            <p:nvPr/>
          </p:nvSpPr>
          <p:spPr>
            <a:xfrm rot="-5400000">
              <a:off x="6238873" y="3012061"/>
              <a:ext cx="1655400" cy="1122000"/>
            </a:xfrm>
            <a:prstGeom prst="roundRect">
              <a:avLst>
                <a:gd fmla="val 4551"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9"/>
            <p:cNvSpPr/>
            <p:nvPr/>
          </p:nvSpPr>
          <p:spPr>
            <a:xfrm>
              <a:off x="6954127" y="4329594"/>
              <a:ext cx="224700" cy="315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offset_comp_342327_edited.jpg" id="772" name="Google Shape;772;p19"/>
          <p:cNvPicPr preferRelativeResize="0"/>
          <p:nvPr/>
        </p:nvPicPr>
        <p:blipFill rotWithShape="1">
          <a:blip r:embed="rId4">
            <a:alphaModFix/>
          </a:blip>
          <a:srcRect b="16019" l="53168" r="26237" t="53058"/>
          <a:stretch/>
        </p:blipFill>
        <p:spPr>
          <a:xfrm>
            <a:off x="6762097" y="2613771"/>
            <a:ext cx="1024200" cy="1333200"/>
          </a:xfrm>
          <a:prstGeom prst="rect">
            <a:avLst/>
          </a:prstGeom>
          <a:noFill/>
          <a:ln>
            <a:noFill/>
          </a:ln>
        </p:spPr>
      </p:pic>
      <p:sp>
        <p:nvSpPr>
          <p:cNvPr id="773" name="Google Shape;773;p19"/>
          <p:cNvSpPr/>
          <p:nvPr/>
        </p:nvSpPr>
        <p:spPr>
          <a:xfrm flipH="1">
            <a:off x="6762011" y="2613990"/>
            <a:ext cx="1024200" cy="1333200"/>
          </a:xfrm>
          <a:prstGeom prst="rtTriangle">
            <a:avLst/>
          </a:prstGeom>
          <a:solidFill>
            <a:srgbClr val="000000">
              <a:alpha val="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4" name="Google Shape;774;p19"/>
          <p:cNvGrpSpPr/>
          <p:nvPr/>
        </p:nvGrpSpPr>
        <p:grpSpPr>
          <a:xfrm>
            <a:off x="6405845" y="3121897"/>
            <a:ext cx="520684" cy="1036471"/>
            <a:chOff x="9543736" y="4486132"/>
            <a:chExt cx="570300" cy="1135236"/>
          </a:xfrm>
        </p:grpSpPr>
        <p:sp>
          <p:nvSpPr>
            <p:cNvPr id="775" name="Google Shape;775;p19"/>
            <p:cNvSpPr/>
            <p:nvPr/>
          </p:nvSpPr>
          <p:spPr>
            <a:xfrm>
              <a:off x="9543736" y="4487212"/>
              <a:ext cx="570300" cy="1132800"/>
            </a:xfrm>
            <a:prstGeom prst="roundRect">
              <a:avLst>
                <a:gd fmla="val 5402" name="adj"/>
              </a:avLst>
            </a:prstGeom>
            <a:solidFill>
              <a:srgbClr val="1B212C"/>
            </a:solidFill>
            <a:ln>
              <a:noFill/>
            </a:ln>
            <a:effectLst>
              <a:outerShdw blurRad="387350" sx="107000" rotWithShape="0" algn="tr" dir="8100000" dist="38100" sy="1070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19"/>
            <p:cNvSpPr/>
            <p:nvPr/>
          </p:nvSpPr>
          <p:spPr>
            <a:xfrm rot="-5400000">
              <a:off x="9265568" y="4772968"/>
              <a:ext cx="1126800" cy="570000"/>
            </a:xfrm>
            <a:prstGeom prst="roundRect">
              <a:avLst>
                <a:gd fmla="val 4551"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19"/>
            <p:cNvSpPr/>
            <p:nvPr/>
          </p:nvSpPr>
          <p:spPr>
            <a:xfrm rot="-5400000">
              <a:off x="9265568" y="4764532"/>
              <a:ext cx="1126800" cy="570000"/>
            </a:xfrm>
            <a:prstGeom prst="roundRect">
              <a:avLst>
                <a:gd fmla="val 4551"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19"/>
            <p:cNvSpPr/>
            <p:nvPr/>
          </p:nvSpPr>
          <p:spPr>
            <a:xfrm>
              <a:off x="9736876" y="5519757"/>
              <a:ext cx="186300" cy="303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offset_comp_342327_edited.jpg" id="779" name="Google Shape;779;p19"/>
          <p:cNvPicPr preferRelativeResize="0"/>
          <p:nvPr/>
        </p:nvPicPr>
        <p:blipFill rotWithShape="1">
          <a:blip r:embed="rId5">
            <a:alphaModFix/>
          </a:blip>
          <a:srcRect b="36733" l="41330" r="47979" t="42211"/>
          <a:stretch/>
        </p:blipFill>
        <p:spPr>
          <a:xfrm>
            <a:off x="6405412" y="3121559"/>
            <a:ext cx="520500" cy="888900"/>
          </a:xfrm>
          <a:prstGeom prst="round2SameRect">
            <a:avLst>
              <a:gd fmla="val 4129" name="adj1"/>
              <a:gd fmla="val 0" name="adj2"/>
            </a:avLst>
          </a:prstGeom>
          <a:noFill/>
          <a:ln>
            <a:noFill/>
          </a:ln>
        </p:spPr>
      </p:pic>
      <p:sp>
        <p:nvSpPr>
          <p:cNvPr id="780" name="Google Shape;780;p19"/>
          <p:cNvSpPr/>
          <p:nvPr/>
        </p:nvSpPr>
        <p:spPr>
          <a:xfrm flipH="1">
            <a:off x="6405284" y="3142709"/>
            <a:ext cx="520500" cy="867900"/>
          </a:xfrm>
          <a:prstGeom prst="rtTriangle">
            <a:avLst/>
          </a:prstGeom>
          <a:solidFill>
            <a:srgbClr val="000000">
              <a:alpha val="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1" name="Google Shape;781;p19"/>
          <p:cNvGrpSpPr/>
          <p:nvPr/>
        </p:nvGrpSpPr>
        <p:grpSpPr>
          <a:xfrm>
            <a:off x="7564804" y="3443361"/>
            <a:ext cx="455496" cy="692277"/>
            <a:chOff x="7384375" y="3728000"/>
            <a:chExt cx="498900" cy="758244"/>
          </a:xfrm>
        </p:grpSpPr>
        <p:sp>
          <p:nvSpPr>
            <p:cNvPr id="782" name="Google Shape;782;p19"/>
            <p:cNvSpPr/>
            <p:nvPr/>
          </p:nvSpPr>
          <p:spPr>
            <a:xfrm rot="10800000">
              <a:off x="7475552" y="4233644"/>
              <a:ext cx="316500" cy="252600"/>
            </a:xfrm>
            <a:prstGeom prst="round2SameRect">
              <a:avLst>
                <a:gd fmla="val 16667" name="adj1"/>
                <a:gd fmla="val 0" name="adj2"/>
              </a:avLst>
            </a:prstGeom>
            <a:solidFill>
              <a:srgbClr val="E7E7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19"/>
            <p:cNvSpPr/>
            <p:nvPr/>
          </p:nvSpPr>
          <p:spPr>
            <a:xfrm rot="5400000">
              <a:off x="7506587" y="4276887"/>
              <a:ext cx="140700" cy="201900"/>
            </a:xfrm>
            <a:prstGeom prst="triangle">
              <a:avLst>
                <a:gd fmla="val 27359"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19"/>
            <p:cNvSpPr/>
            <p:nvPr/>
          </p:nvSpPr>
          <p:spPr>
            <a:xfrm>
              <a:off x="7475548" y="3728000"/>
              <a:ext cx="316500" cy="252600"/>
            </a:xfrm>
            <a:prstGeom prst="round2SameRect">
              <a:avLst>
                <a:gd fmla="val 16667" name="adj1"/>
                <a:gd fmla="val 0" name="adj2"/>
              </a:avLst>
            </a:prstGeom>
            <a:solidFill>
              <a:srgbClr val="E7E7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19"/>
            <p:cNvSpPr/>
            <p:nvPr/>
          </p:nvSpPr>
          <p:spPr>
            <a:xfrm>
              <a:off x="7384375" y="3860325"/>
              <a:ext cx="498900" cy="498900"/>
            </a:xfrm>
            <a:prstGeom prst="ellipse">
              <a:avLst/>
            </a:prstGeom>
            <a:solidFill>
              <a:srgbClr val="1B212C"/>
            </a:solidFill>
            <a:ln>
              <a:noFill/>
            </a:ln>
            <a:effectLst>
              <a:outerShdw blurRad="387350" sx="107000" rotWithShape="0" algn="tr" dir="8100000" dist="38100" sy="1070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6" name="Google Shape;786;p19"/>
          <p:cNvGrpSpPr/>
          <p:nvPr/>
        </p:nvGrpSpPr>
        <p:grpSpPr>
          <a:xfrm>
            <a:off x="7564836" y="3561758"/>
            <a:ext cx="478081" cy="462776"/>
            <a:chOff x="7384385" y="3857442"/>
            <a:chExt cx="523637" cy="506874"/>
          </a:xfrm>
        </p:grpSpPr>
        <p:sp>
          <p:nvSpPr>
            <p:cNvPr id="787" name="Google Shape;787;p19"/>
            <p:cNvSpPr/>
            <p:nvPr/>
          </p:nvSpPr>
          <p:spPr>
            <a:xfrm>
              <a:off x="7384385" y="3865416"/>
              <a:ext cx="498900" cy="4989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8" name="Google Shape;788;p19"/>
            <p:cNvGrpSpPr/>
            <p:nvPr/>
          </p:nvGrpSpPr>
          <p:grpSpPr>
            <a:xfrm>
              <a:off x="7384385" y="3857442"/>
              <a:ext cx="523637" cy="498900"/>
              <a:chOff x="7384385" y="3857442"/>
              <a:chExt cx="523637" cy="498900"/>
            </a:xfrm>
          </p:grpSpPr>
          <p:sp>
            <p:nvSpPr>
              <p:cNvPr id="789" name="Google Shape;789;p19"/>
              <p:cNvSpPr/>
              <p:nvPr/>
            </p:nvSpPr>
            <p:spPr>
              <a:xfrm>
                <a:off x="7384385" y="3857442"/>
                <a:ext cx="498900" cy="498900"/>
              </a:xfrm>
              <a:prstGeom prst="ellipse">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19"/>
              <p:cNvSpPr/>
              <p:nvPr/>
            </p:nvSpPr>
            <p:spPr>
              <a:xfrm>
                <a:off x="7856422" y="4081138"/>
                <a:ext cx="51600" cy="51600"/>
              </a:xfrm>
              <a:prstGeom prst="flowChartDelay">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offset_comp_342327_edited.jpg" id="791" name="Google Shape;791;p19"/>
          <p:cNvPicPr preferRelativeResize="0"/>
          <p:nvPr/>
        </p:nvPicPr>
        <p:blipFill rotWithShape="1">
          <a:blip r:embed="rId6">
            <a:alphaModFix/>
          </a:blip>
          <a:srcRect b="36556" l="48584" r="37425" t="47335"/>
          <a:stretch/>
        </p:blipFill>
        <p:spPr>
          <a:xfrm>
            <a:off x="7591905" y="3590541"/>
            <a:ext cx="400500" cy="399300"/>
          </a:xfrm>
          <a:prstGeom prst="ellipse">
            <a:avLst/>
          </a:prstGeom>
          <a:noFill/>
          <a:ln cap="flat" cmpd="sng" w="9525">
            <a:solidFill>
              <a:srgbClr val="FFFFFF"/>
            </a:solidFill>
            <a:prstDash val="solid"/>
            <a:round/>
            <a:headEnd len="sm" w="sm" type="none"/>
            <a:tailEnd len="sm" w="sm" type="none"/>
          </a:ln>
        </p:spPr>
      </p:pic>
      <p:grpSp>
        <p:nvGrpSpPr>
          <p:cNvPr id="792" name="Google Shape;792;p19"/>
          <p:cNvGrpSpPr/>
          <p:nvPr/>
        </p:nvGrpSpPr>
        <p:grpSpPr>
          <a:xfrm>
            <a:off x="8110843" y="3443361"/>
            <a:ext cx="435785" cy="692277"/>
            <a:chOff x="7982421" y="3727763"/>
            <a:chExt cx="477311" cy="758244"/>
          </a:xfrm>
        </p:grpSpPr>
        <p:sp>
          <p:nvSpPr>
            <p:cNvPr id="793" name="Google Shape;793;p19"/>
            <p:cNvSpPr/>
            <p:nvPr/>
          </p:nvSpPr>
          <p:spPr>
            <a:xfrm>
              <a:off x="8054507" y="3728825"/>
              <a:ext cx="316500" cy="756600"/>
            </a:xfrm>
            <a:prstGeom prst="roundRect">
              <a:avLst>
                <a:gd fmla="val 15418" name="adj"/>
              </a:avLst>
            </a:prstGeom>
            <a:solidFill>
              <a:srgbClr val="1B212C"/>
            </a:solidFill>
            <a:ln>
              <a:noFill/>
            </a:ln>
            <a:effectLst>
              <a:outerShdw blurRad="387350" sx="107000" rotWithShape="0" algn="tr" dir="8100000" dist="38100" sy="1070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19"/>
            <p:cNvSpPr/>
            <p:nvPr/>
          </p:nvSpPr>
          <p:spPr>
            <a:xfrm rot="10800000">
              <a:off x="8054264" y="4233407"/>
              <a:ext cx="316500" cy="252600"/>
            </a:xfrm>
            <a:prstGeom prst="round2SameRect">
              <a:avLst>
                <a:gd fmla="val 16667" name="adj1"/>
                <a:gd fmla="val 0" name="adj2"/>
              </a:avLst>
            </a:prstGeom>
            <a:solidFill>
              <a:srgbClr val="E7E7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9"/>
            <p:cNvSpPr/>
            <p:nvPr/>
          </p:nvSpPr>
          <p:spPr>
            <a:xfrm rot="5400000">
              <a:off x="8085300" y="4276650"/>
              <a:ext cx="140700" cy="201900"/>
            </a:xfrm>
            <a:prstGeom prst="triangle">
              <a:avLst>
                <a:gd fmla="val 27359"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19"/>
            <p:cNvSpPr/>
            <p:nvPr/>
          </p:nvSpPr>
          <p:spPr>
            <a:xfrm>
              <a:off x="8054261" y="3727763"/>
              <a:ext cx="316500" cy="252600"/>
            </a:xfrm>
            <a:prstGeom prst="round2SameRect">
              <a:avLst>
                <a:gd fmla="val 16667" name="adj1"/>
                <a:gd fmla="val 0" name="adj2"/>
              </a:avLst>
            </a:prstGeom>
            <a:solidFill>
              <a:srgbClr val="E7E7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19"/>
            <p:cNvSpPr/>
            <p:nvPr/>
          </p:nvSpPr>
          <p:spPr>
            <a:xfrm>
              <a:off x="7991115" y="3866003"/>
              <a:ext cx="434400" cy="486900"/>
            </a:xfrm>
            <a:prstGeom prst="roundRect">
              <a:avLst>
                <a:gd fmla="val 12273" name="adj"/>
              </a:avLst>
            </a:prstGeom>
            <a:solidFill>
              <a:srgbClr val="1B212C"/>
            </a:solidFill>
            <a:ln>
              <a:noFill/>
            </a:ln>
            <a:effectLst>
              <a:outerShdw blurRad="387350" sx="107000" rotWithShape="0" algn="tr" dir="8100000" dist="38100" sy="1070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19"/>
            <p:cNvSpPr/>
            <p:nvPr/>
          </p:nvSpPr>
          <p:spPr>
            <a:xfrm>
              <a:off x="7982425" y="3884047"/>
              <a:ext cx="451800" cy="499800"/>
            </a:xfrm>
            <a:prstGeom prst="roundRect">
              <a:avLst>
                <a:gd fmla="val 10240"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9"/>
            <p:cNvSpPr/>
            <p:nvPr/>
          </p:nvSpPr>
          <p:spPr>
            <a:xfrm>
              <a:off x="8408132" y="4081081"/>
              <a:ext cx="51600" cy="51600"/>
            </a:xfrm>
            <a:prstGeom prst="flowChartDelay">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19"/>
            <p:cNvSpPr/>
            <p:nvPr/>
          </p:nvSpPr>
          <p:spPr>
            <a:xfrm>
              <a:off x="7982421" y="3863888"/>
              <a:ext cx="451800" cy="513900"/>
            </a:xfrm>
            <a:prstGeom prst="roundRect">
              <a:avLst>
                <a:gd fmla="val 10240"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offset_comp_342327_edited.jpg" id="801" name="Google Shape;801;p19"/>
          <p:cNvPicPr preferRelativeResize="0"/>
          <p:nvPr/>
        </p:nvPicPr>
        <p:blipFill rotWithShape="1">
          <a:blip r:embed="rId7">
            <a:alphaModFix/>
          </a:blip>
          <a:srcRect b="27092" l="49668" r="37351" t="55914"/>
          <a:stretch/>
        </p:blipFill>
        <p:spPr>
          <a:xfrm>
            <a:off x="8127235" y="3586562"/>
            <a:ext cx="379200" cy="429900"/>
          </a:xfrm>
          <a:prstGeom prst="roundRect">
            <a:avLst>
              <a:gd fmla="val 7794" name="adj"/>
            </a:avLst>
          </a:prstGeom>
          <a:noFill/>
          <a:ln cap="flat" cmpd="sng" w="9525">
            <a:solidFill>
              <a:srgbClr val="FFFFF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20"/>
          <p:cNvSpPr txBox="1"/>
          <p:nvPr>
            <p:ph type="title"/>
          </p:nvPr>
        </p:nvSpPr>
        <p:spPr>
          <a:xfrm>
            <a:off x="1289825" y="378400"/>
            <a:ext cx="7038900" cy="91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GB"/>
              <a:t>Security Objectives of TIC 3.0</a:t>
            </a:r>
            <a:endParaRPr/>
          </a:p>
        </p:txBody>
      </p:sp>
      <p:sp>
        <p:nvSpPr>
          <p:cNvPr id="807" name="Google Shape;807;p20"/>
          <p:cNvSpPr txBox="1"/>
          <p:nvPr>
            <p:ph idx="4294967295" type="body"/>
          </p:nvPr>
        </p:nvSpPr>
        <p:spPr>
          <a:xfrm>
            <a:off x="583550" y="1363800"/>
            <a:ext cx="4767300" cy="241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rPr lang="en-GB">
                <a:solidFill>
                  <a:srgbClr val="FFFFFF"/>
                </a:solidFill>
              </a:rPr>
              <a:t>As the Federal Government continues to expand into cloud and mobile environments, an agency’s assets, data, and components are commonly located in areas beyond their network boundary – on remote devices, at cloud data centers, with external partners, etc. To protect these dispersed assets, the TIC program defines encompassing security objectives to guide agencies in securing their network traffic. The objectives intend to limit the likelihood of a cybersecurity event. Agencies are granted discretion to apply the objectives at a level commensurate to the type of resources being protected.</a:t>
            </a:r>
            <a:endParaRPr/>
          </a:p>
        </p:txBody>
      </p:sp>
      <p:pic>
        <p:nvPicPr>
          <p:cNvPr id="808" name="Google Shape;808;p20"/>
          <p:cNvPicPr preferRelativeResize="0"/>
          <p:nvPr/>
        </p:nvPicPr>
        <p:blipFill rotWithShape="1">
          <a:blip r:embed="rId3">
            <a:alphaModFix/>
          </a:blip>
          <a:srcRect b="0" l="0" r="0" t="0"/>
          <a:stretch/>
        </p:blipFill>
        <p:spPr>
          <a:xfrm>
            <a:off x="5350850" y="1437225"/>
            <a:ext cx="3739675" cy="2286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
          <p:cNvSpPr txBox="1"/>
          <p:nvPr>
            <p:ph type="title"/>
          </p:nvPr>
        </p:nvSpPr>
        <p:spPr>
          <a:xfrm>
            <a:off x="1297500" y="1132625"/>
            <a:ext cx="7038900" cy="48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GB"/>
              <a:t>Who am I?</a:t>
            </a:r>
            <a:endParaRPr/>
          </a:p>
        </p:txBody>
      </p:sp>
      <p:sp>
        <p:nvSpPr>
          <p:cNvPr id="380" name="Google Shape;380;p2"/>
          <p:cNvSpPr txBox="1"/>
          <p:nvPr/>
        </p:nvSpPr>
        <p:spPr>
          <a:xfrm>
            <a:off x="1332676" y="1767475"/>
            <a:ext cx="3018300" cy="32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CACACA"/>
                </a:solidFill>
                <a:latin typeface="Montserrat"/>
                <a:ea typeface="Montserrat"/>
                <a:cs typeface="Montserrat"/>
                <a:sym typeface="Montserrat"/>
              </a:rPr>
              <a:t>Chris Shelley</a:t>
            </a:r>
            <a:endParaRPr b="0" i="0" sz="1800" u="none" cap="none" strike="noStrike">
              <a:solidFill>
                <a:srgbClr val="CACACA"/>
              </a:solidFill>
              <a:latin typeface="Average"/>
              <a:ea typeface="Average"/>
              <a:cs typeface="Average"/>
              <a:sym typeface="Average"/>
            </a:endParaRPr>
          </a:p>
        </p:txBody>
      </p:sp>
      <p:sp>
        <p:nvSpPr>
          <p:cNvPr id="381" name="Google Shape;381;p2"/>
          <p:cNvSpPr txBox="1"/>
          <p:nvPr/>
        </p:nvSpPr>
        <p:spPr>
          <a:xfrm>
            <a:off x="1294300" y="3024675"/>
            <a:ext cx="3018300" cy="63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CACACA"/>
                </a:solidFill>
                <a:latin typeface="Montserrat"/>
                <a:ea typeface="Montserrat"/>
                <a:cs typeface="Montserrat"/>
                <a:sym typeface="Montserrat"/>
              </a:rPr>
              <a:t>Currently a Solution Engineer specializing in SASE deployments for Public Sector (Federal and SLED) customers. </a:t>
            </a:r>
            <a:endParaRPr b="0" i="0" sz="1400" u="none" cap="none" strike="noStrike">
              <a:solidFill>
                <a:srgbClr val="CACACA"/>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ACACA"/>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CACACA"/>
                </a:solidFill>
                <a:latin typeface="Montserrat"/>
                <a:ea typeface="Montserrat"/>
                <a:cs typeface="Montserrat"/>
                <a:sym typeface="Montserrat"/>
              </a:rPr>
              <a:t>Working with State, Local, and Federal government for 6 years. 3 years at Cloudflare and </a:t>
            </a:r>
            <a:r>
              <a:rPr lang="en-GB">
                <a:solidFill>
                  <a:srgbClr val="CACACA"/>
                </a:solidFill>
                <a:latin typeface="Montserrat"/>
                <a:ea typeface="Montserrat"/>
                <a:cs typeface="Montserrat"/>
                <a:sym typeface="Montserrat"/>
              </a:rPr>
              <a:t>3</a:t>
            </a:r>
            <a:r>
              <a:rPr b="0" i="0" lang="en-GB" sz="1400" u="none" cap="none" strike="noStrike">
                <a:solidFill>
                  <a:srgbClr val="CACACA"/>
                </a:solidFill>
                <a:latin typeface="Montserrat"/>
                <a:ea typeface="Montserrat"/>
                <a:cs typeface="Montserrat"/>
                <a:sym typeface="Montserrat"/>
              </a:rPr>
              <a:t> years at Verisign prior to joining Cloudflare.</a:t>
            </a:r>
            <a:endParaRPr b="0" i="0" sz="1400" u="none" cap="none" strike="noStrike">
              <a:solidFill>
                <a:srgbClr val="CACACA"/>
              </a:solidFill>
              <a:latin typeface="Montserrat"/>
              <a:ea typeface="Montserrat"/>
              <a:cs typeface="Montserrat"/>
              <a:sym typeface="Montserrat"/>
            </a:endParaRPr>
          </a:p>
        </p:txBody>
      </p:sp>
      <p:pic>
        <p:nvPicPr>
          <p:cNvPr id="382" name="Google Shape;382;p2"/>
          <p:cNvPicPr preferRelativeResize="0"/>
          <p:nvPr/>
        </p:nvPicPr>
        <p:blipFill rotWithShape="1">
          <a:blip r:embed="rId3">
            <a:alphaModFix/>
          </a:blip>
          <a:srcRect b="0" l="0" r="0" t="0"/>
          <a:stretch/>
        </p:blipFill>
        <p:spPr>
          <a:xfrm>
            <a:off x="6141500" y="1619825"/>
            <a:ext cx="2049050" cy="2049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
          <p:cNvSpPr txBox="1"/>
          <p:nvPr>
            <p:ph type="title"/>
          </p:nvPr>
        </p:nvSpPr>
        <p:spPr>
          <a:xfrm>
            <a:off x="1153500" y="1809600"/>
            <a:ext cx="7038900" cy="91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GB" sz="4200"/>
              <a:t>The Network Has Changed</a:t>
            </a:r>
            <a:endParaRPr sz="4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GB"/>
              <a:t>When Networks Were Simple</a:t>
            </a:r>
            <a:endParaRPr/>
          </a:p>
        </p:txBody>
      </p:sp>
      <p:pic>
        <p:nvPicPr>
          <p:cNvPr id="393" name="Google Shape;393;p4"/>
          <p:cNvPicPr preferRelativeResize="0"/>
          <p:nvPr/>
        </p:nvPicPr>
        <p:blipFill rotWithShape="1">
          <a:blip r:embed="rId3">
            <a:alphaModFix/>
          </a:blip>
          <a:srcRect b="0" l="0" r="0" t="0"/>
          <a:stretch/>
        </p:blipFill>
        <p:spPr>
          <a:xfrm>
            <a:off x="1756850" y="1581150"/>
            <a:ext cx="6048375" cy="1981200"/>
          </a:xfrm>
          <a:prstGeom prst="rect">
            <a:avLst/>
          </a:prstGeom>
          <a:noFill/>
          <a:ln>
            <a:noFill/>
          </a:ln>
        </p:spPr>
      </p:pic>
      <p:sp>
        <p:nvSpPr>
          <p:cNvPr id="394" name="Google Shape;394;p4"/>
          <p:cNvSpPr txBox="1"/>
          <p:nvPr/>
        </p:nvSpPr>
        <p:spPr>
          <a:xfrm>
            <a:off x="1827100" y="3938225"/>
            <a:ext cx="63027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“Castle and Moat” Model</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One point of entry and exit along the boundary</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Policy enforcement at boundary with internal network segmentation</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Only two zones of Trust -- either you’re inside the boundary or you aren’t</a:t>
            </a:r>
            <a:endParaRPr b="0" i="0" sz="14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
          <p:cNvSpPr txBox="1"/>
          <p:nvPr>
            <p:ph type="title"/>
          </p:nvPr>
        </p:nvSpPr>
        <p:spPr>
          <a:xfrm>
            <a:off x="1131750" y="286300"/>
            <a:ext cx="7038900" cy="91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GB"/>
              <a:t>Networks More Complex Than Ever</a:t>
            </a:r>
            <a:endParaRPr/>
          </a:p>
        </p:txBody>
      </p:sp>
      <p:sp>
        <p:nvSpPr>
          <p:cNvPr id="400" name="Google Shape;400;p5"/>
          <p:cNvSpPr txBox="1"/>
          <p:nvPr/>
        </p:nvSpPr>
        <p:spPr>
          <a:xfrm>
            <a:off x="1827100" y="4268350"/>
            <a:ext cx="63027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Hub and Spoke Model</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Connectivity from every possible device, user, and appliance imaginable.</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Massive Complexity, Scale, and Security Issues</a:t>
            </a:r>
            <a:endParaRPr b="0" i="0" sz="1400" u="none" cap="none" strike="noStrike">
              <a:solidFill>
                <a:schemeClr val="lt1"/>
              </a:solidFill>
              <a:latin typeface="Lato"/>
              <a:ea typeface="Lato"/>
              <a:cs typeface="Lato"/>
              <a:sym typeface="Lato"/>
            </a:endParaRPr>
          </a:p>
        </p:txBody>
      </p:sp>
      <p:pic>
        <p:nvPicPr>
          <p:cNvPr id="401" name="Google Shape;401;p5"/>
          <p:cNvPicPr preferRelativeResize="0"/>
          <p:nvPr/>
        </p:nvPicPr>
        <p:blipFill rotWithShape="1">
          <a:blip r:embed="rId3">
            <a:alphaModFix/>
          </a:blip>
          <a:srcRect b="0" l="0" r="0" t="0"/>
          <a:stretch/>
        </p:blipFill>
        <p:spPr>
          <a:xfrm>
            <a:off x="2632025" y="951338"/>
            <a:ext cx="4038343" cy="3240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GB"/>
              <a:t>A New Framework</a:t>
            </a:r>
            <a:endParaRPr/>
          </a:p>
        </p:txBody>
      </p:sp>
      <p:sp>
        <p:nvSpPr>
          <p:cNvPr id="407" name="Google Shape;407;p6"/>
          <p:cNvSpPr txBox="1"/>
          <p:nvPr/>
        </p:nvSpPr>
        <p:spPr>
          <a:xfrm>
            <a:off x="812750" y="1907325"/>
            <a:ext cx="18540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Montserrat"/>
                <a:ea typeface="Montserrat"/>
                <a:cs typeface="Montserrat"/>
                <a:sym typeface="Montserrat"/>
              </a:rPr>
              <a:t>Strengthen Security</a:t>
            </a:r>
            <a:endParaRPr b="0" i="0" sz="1400" u="none" cap="none" strike="noStrike">
              <a:solidFill>
                <a:srgbClr val="000000"/>
              </a:solidFill>
              <a:latin typeface="Arial"/>
              <a:ea typeface="Arial"/>
              <a:cs typeface="Arial"/>
              <a:sym typeface="Arial"/>
            </a:endParaRPr>
          </a:p>
        </p:txBody>
      </p:sp>
      <p:sp>
        <p:nvSpPr>
          <p:cNvPr id="408" name="Google Shape;408;p6"/>
          <p:cNvSpPr txBox="1"/>
          <p:nvPr/>
        </p:nvSpPr>
        <p:spPr>
          <a:xfrm>
            <a:off x="812750" y="3320125"/>
            <a:ext cx="18540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Montserrat"/>
                <a:ea typeface="Montserrat"/>
                <a:cs typeface="Montserrat"/>
                <a:sym typeface="Montserrat"/>
              </a:rPr>
              <a:t>Enable Zero Trust</a:t>
            </a:r>
            <a:endParaRPr b="0" i="0" sz="1400" u="none" cap="none" strike="noStrike">
              <a:solidFill>
                <a:srgbClr val="000000"/>
              </a:solidFill>
              <a:latin typeface="Arial"/>
              <a:ea typeface="Arial"/>
              <a:cs typeface="Arial"/>
              <a:sym typeface="Arial"/>
            </a:endParaRPr>
          </a:p>
        </p:txBody>
      </p:sp>
      <p:sp>
        <p:nvSpPr>
          <p:cNvPr id="409" name="Google Shape;409;p6"/>
          <p:cNvSpPr txBox="1"/>
          <p:nvPr/>
        </p:nvSpPr>
        <p:spPr>
          <a:xfrm>
            <a:off x="6548585" y="1907325"/>
            <a:ext cx="18540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Montserrat"/>
                <a:ea typeface="Montserrat"/>
                <a:cs typeface="Montserrat"/>
                <a:sym typeface="Montserrat"/>
              </a:rPr>
              <a:t>Reduce Complexity and Costs</a:t>
            </a:r>
            <a:endParaRPr b="0" i="0" sz="1400" u="none" cap="none" strike="noStrike">
              <a:solidFill>
                <a:srgbClr val="000000"/>
              </a:solidFill>
              <a:latin typeface="Arial"/>
              <a:ea typeface="Arial"/>
              <a:cs typeface="Arial"/>
              <a:sym typeface="Arial"/>
            </a:endParaRPr>
          </a:p>
        </p:txBody>
      </p:sp>
      <p:sp>
        <p:nvSpPr>
          <p:cNvPr id="410" name="Google Shape;410;p6"/>
          <p:cNvSpPr txBox="1"/>
          <p:nvPr/>
        </p:nvSpPr>
        <p:spPr>
          <a:xfrm>
            <a:off x="6548585" y="3320125"/>
            <a:ext cx="18540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Montserrat"/>
                <a:ea typeface="Montserrat"/>
                <a:cs typeface="Montserrat"/>
                <a:sym typeface="Montserrat"/>
              </a:rPr>
              <a:t>Increase Effectiveness and Resilience</a:t>
            </a:r>
            <a:endParaRPr b="0" i="0" sz="1400" u="none" cap="none" strike="noStrike">
              <a:solidFill>
                <a:srgbClr val="000000"/>
              </a:solidFill>
              <a:latin typeface="Arial"/>
              <a:ea typeface="Arial"/>
              <a:cs typeface="Arial"/>
              <a:sym typeface="Arial"/>
            </a:endParaRPr>
          </a:p>
        </p:txBody>
      </p:sp>
      <p:cxnSp>
        <p:nvCxnSpPr>
          <p:cNvPr id="411" name="Google Shape;411;p6"/>
          <p:cNvCxnSpPr/>
          <p:nvPr/>
        </p:nvCxnSpPr>
        <p:spPr>
          <a:xfrm flipH="1">
            <a:off x="780745" y="1641850"/>
            <a:ext cx="7596300" cy="10500"/>
          </a:xfrm>
          <a:prstGeom prst="straightConnector1">
            <a:avLst/>
          </a:prstGeom>
          <a:noFill/>
          <a:ln cap="flat" cmpd="sng" w="9525">
            <a:solidFill>
              <a:srgbClr val="B7B7B7"/>
            </a:solidFill>
            <a:prstDash val="solid"/>
            <a:round/>
            <a:headEnd len="sm" w="sm" type="none"/>
            <a:tailEnd len="sm" w="sm" type="none"/>
          </a:ln>
        </p:spPr>
      </p:cxnSp>
      <p:cxnSp>
        <p:nvCxnSpPr>
          <p:cNvPr id="412" name="Google Shape;412;p6"/>
          <p:cNvCxnSpPr/>
          <p:nvPr/>
        </p:nvCxnSpPr>
        <p:spPr>
          <a:xfrm flipH="1">
            <a:off x="780842" y="3044098"/>
            <a:ext cx="2275500" cy="10500"/>
          </a:xfrm>
          <a:prstGeom prst="straightConnector1">
            <a:avLst/>
          </a:prstGeom>
          <a:noFill/>
          <a:ln cap="flat" cmpd="sng" w="9525">
            <a:solidFill>
              <a:srgbClr val="FFFFFF"/>
            </a:solidFill>
            <a:prstDash val="dot"/>
            <a:round/>
            <a:headEnd len="sm" w="sm" type="none"/>
            <a:tailEnd len="sm" w="sm" type="none"/>
          </a:ln>
        </p:spPr>
      </p:cxnSp>
      <p:cxnSp>
        <p:nvCxnSpPr>
          <p:cNvPr id="413" name="Google Shape;413;p6"/>
          <p:cNvCxnSpPr/>
          <p:nvPr/>
        </p:nvCxnSpPr>
        <p:spPr>
          <a:xfrm flipH="1">
            <a:off x="6101542" y="3044098"/>
            <a:ext cx="2275500" cy="10500"/>
          </a:xfrm>
          <a:prstGeom prst="straightConnector1">
            <a:avLst/>
          </a:prstGeom>
          <a:noFill/>
          <a:ln cap="flat" cmpd="sng" w="9525">
            <a:solidFill>
              <a:srgbClr val="FFFFFF"/>
            </a:solidFill>
            <a:prstDash val="dot"/>
            <a:round/>
            <a:headEnd len="sm" w="sm" type="none"/>
            <a:tailEnd len="sm" w="sm" type="none"/>
          </a:ln>
        </p:spPr>
      </p:cxnSp>
      <p:cxnSp>
        <p:nvCxnSpPr>
          <p:cNvPr id="414" name="Google Shape;414;p6"/>
          <p:cNvCxnSpPr/>
          <p:nvPr/>
        </p:nvCxnSpPr>
        <p:spPr>
          <a:xfrm flipH="1">
            <a:off x="780745" y="4455175"/>
            <a:ext cx="7596300" cy="10500"/>
          </a:xfrm>
          <a:prstGeom prst="straightConnector1">
            <a:avLst/>
          </a:prstGeom>
          <a:noFill/>
          <a:ln cap="flat" cmpd="sng" w="9525">
            <a:solidFill>
              <a:srgbClr val="B7B7B7"/>
            </a:solidFill>
            <a:prstDash val="solid"/>
            <a:round/>
            <a:headEnd len="sm" w="sm" type="none"/>
            <a:tailEnd len="sm" w="sm" type="none"/>
          </a:ln>
        </p:spPr>
      </p:cxnSp>
      <p:sp>
        <p:nvSpPr>
          <p:cNvPr id="415" name="Google Shape;415;p6"/>
          <p:cNvSpPr/>
          <p:nvPr/>
        </p:nvSpPr>
        <p:spPr>
          <a:xfrm>
            <a:off x="3171573" y="1660783"/>
            <a:ext cx="2787300" cy="2787300"/>
          </a:xfrm>
          <a:prstGeom prst="pie">
            <a:avLst>
              <a:gd fmla="val 10795717" name="adj1"/>
              <a:gd fmla="val 16201261" name="adj2"/>
            </a:avLst>
          </a:prstGeom>
          <a:solidFill>
            <a:srgbClr val="9BC5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6"/>
          <p:cNvSpPr/>
          <p:nvPr/>
        </p:nvSpPr>
        <p:spPr>
          <a:xfrm rot="5400000">
            <a:off x="3171560" y="1660783"/>
            <a:ext cx="2787300" cy="2787300"/>
          </a:xfrm>
          <a:prstGeom prst="pie">
            <a:avLst>
              <a:gd fmla="val 10795717" name="adj1"/>
              <a:gd fmla="val 16201261" name="adj2"/>
            </a:avLst>
          </a:prstGeom>
          <a:solidFill>
            <a:srgbClr val="0D47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6"/>
          <p:cNvSpPr/>
          <p:nvPr/>
        </p:nvSpPr>
        <p:spPr>
          <a:xfrm rot="10800000">
            <a:off x="3171560" y="1660768"/>
            <a:ext cx="2787300" cy="2787300"/>
          </a:xfrm>
          <a:prstGeom prst="pie">
            <a:avLst>
              <a:gd fmla="val 10795717" name="adj1"/>
              <a:gd fmla="val 16201261" name="adj2"/>
            </a:avLst>
          </a:prstGeom>
          <a:solidFill>
            <a:srgbClr val="19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6"/>
          <p:cNvSpPr/>
          <p:nvPr/>
        </p:nvSpPr>
        <p:spPr>
          <a:xfrm rot="-5400000">
            <a:off x="3171573" y="1660768"/>
            <a:ext cx="2787300" cy="2787300"/>
          </a:xfrm>
          <a:prstGeom prst="pie">
            <a:avLst>
              <a:gd fmla="val 10795717" name="adj1"/>
              <a:gd fmla="val 16201261" name="adj2"/>
            </a:avLst>
          </a:prstGeom>
          <a:solidFill>
            <a:srgbClr val="2196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9" name="Google Shape;419;p6"/>
          <p:cNvGrpSpPr/>
          <p:nvPr/>
        </p:nvGrpSpPr>
        <p:grpSpPr>
          <a:xfrm>
            <a:off x="3078687" y="2700858"/>
            <a:ext cx="737730" cy="737730"/>
            <a:chOff x="2920647" y="2157958"/>
            <a:chExt cx="827701" cy="827701"/>
          </a:xfrm>
        </p:grpSpPr>
        <p:sp>
          <p:nvSpPr>
            <p:cNvPr id="420" name="Google Shape;420;p6"/>
            <p:cNvSpPr/>
            <p:nvPr/>
          </p:nvSpPr>
          <p:spPr>
            <a:xfrm rot="2368348">
              <a:off x="3040494" y="2277805"/>
              <a:ext cx="588007" cy="588007"/>
            </a:xfrm>
            <a:prstGeom prst="pie">
              <a:avLst>
                <a:gd fmla="val 18953478" name="adj1"/>
                <a:gd fmla="val 8381030" name="adj2"/>
              </a:avLst>
            </a:prstGeom>
            <a:solidFill>
              <a:srgbClr val="9BC5E9"/>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6"/>
            <p:cNvSpPr/>
            <p:nvPr/>
          </p:nvSpPr>
          <p:spPr>
            <a:xfrm rot="248723">
              <a:off x="3023158" y="2234335"/>
              <a:ext cx="655715" cy="655993"/>
            </a:xfrm>
            <a:prstGeom prst="chord">
              <a:avLst>
                <a:gd fmla="val 2500565" name="adj1"/>
                <a:gd fmla="val 1811979" name="adj2"/>
              </a:avLst>
            </a:prstGeom>
            <a:solidFill>
              <a:srgbClr val="9BC5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2" name="Google Shape;422;p6"/>
          <p:cNvSpPr txBox="1"/>
          <p:nvPr/>
        </p:nvSpPr>
        <p:spPr>
          <a:xfrm>
            <a:off x="3199194" y="2882857"/>
            <a:ext cx="507900" cy="26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Roboto"/>
                <a:ea typeface="Roboto"/>
                <a:cs typeface="Roboto"/>
                <a:sym typeface="Roboto"/>
              </a:rPr>
              <a:t>E</a:t>
            </a:r>
            <a:endParaRPr b="1" i="0" sz="1600" u="none" cap="none" strike="noStrike">
              <a:solidFill>
                <a:srgbClr val="FFFFFF"/>
              </a:solidFill>
              <a:latin typeface="Roboto"/>
              <a:ea typeface="Roboto"/>
              <a:cs typeface="Roboto"/>
              <a:sym typeface="Roboto"/>
            </a:endParaRPr>
          </a:p>
        </p:txBody>
      </p:sp>
      <p:grpSp>
        <p:nvGrpSpPr>
          <p:cNvPr id="423" name="Google Shape;423;p6"/>
          <p:cNvGrpSpPr/>
          <p:nvPr/>
        </p:nvGrpSpPr>
        <p:grpSpPr>
          <a:xfrm rot="-5400000">
            <a:off x="4225338" y="3802928"/>
            <a:ext cx="737730" cy="737730"/>
            <a:chOff x="2920647" y="2157958"/>
            <a:chExt cx="827701" cy="827701"/>
          </a:xfrm>
        </p:grpSpPr>
        <p:sp>
          <p:nvSpPr>
            <p:cNvPr id="424" name="Google Shape;424;p6"/>
            <p:cNvSpPr/>
            <p:nvPr/>
          </p:nvSpPr>
          <p:spPr>
            <a:xfrm rot="2368348">
              <a:off x="3040494" y="2277805"/>
              <a:ext cx="588007" cy="588007"/>
            </a:xfrm>
            <a:prstGeom prst="pie">
              <a:avLst>
                <a:gd fmla="val 18953478" name="adj1"/>
                <a:gd fmla="val 8381030" name="adj2"/>
              </a:avLst>
            </a:prstGeom>
            <a:solidFill>
              <a:srgbClr val="2196F3"/>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6"/>
            <p:cNvSpPr/>
            <p:nvPr/>
          </p:nvSpPr>
          <p:spPr>
            <a:xfrm rot="248723">
              <a:off x="3023158" y="2234335"/>
              <a:ext cx="655715" cy="655993"/>
            </a:xfrm>
            <a:prstGeom prst="chord">
              <a:avLst>
                <a:gd fmla="val 2500565" name="adj1"/>
                <a:gd fmla="val 1811979" name="adj2"/>
              </a:avLst>
            </a:prstGeom>
            <a:solidFill>
              <a:srgbClr val="2196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6" name="Google Shape;426;p6"/>
          <p:cNvSpPr txBox="1"/>
          <p:nvPr/>
        </p:nvSpPr>
        <p:spPr>
          <a:xfrm>
            <a:off x="4320431" y="3970948"/>
            <a:ext cx="507900" cy="26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Roboto"/>
                <a:ea typeface="Roboto"/>
                <a:cs typeface="Roboto"/>
                <a:sym typeface="Roboto"/>
              </a:rPr>
              <a:t>S</a:t>
            </a:r>
            <a:endParaRPr b="1" i="0" sz="1600" u="none" cap="none" strike="noStrike">
              <a:solidFill>
                <a:srgbClr val="FFFFFF"/>
              </a:solidFill>
              <a:latin typeface="Roboto"/>
              <a:ea typeface="Roboto"/>
              <a:cs typeface="Roboto"/>
              <a:sym typeface="Roboto"/>
            </a:endParaRPr>
          </a:p>
        </p:txBody>
      </p:sp>
      <p:grpSp>
        <p:nvGrpSpPr>
          <p:cNvPr id="427" name="Google Shape;427;p6"/>
          <p:cNvGrpSpPr/>
          <p:nvPr/>
        </p:nvGrpSpPr>
        <p:grpSpPr>
          <a:xfrm>
            <a:off x="5313093" y="2700655"/>
            <a:ext cx="737804" cy="737804"/>
            <a:chOff x="5428888" y="2158023"/>
            <a:chExt cx="828900" cy="828900"/>
          </a:xfrm>
        </p:grpSpPr>
        <p:sp>
          <p:nvSpPr>
            <p:cNvPr id="428" name="Google Shape;428;p6"/>
            <p:cNvSpPr/>
            <p:nvPr/>
          </p:nvSpPr>
          <p:spPr>
            <a:xfrm rot="-8431175">
              <a:off x="5548912" y="2278047"/>
              <a:ext cx="588851" cy="588851"/>
            </a:xfrm>
            <a:prstGeom prst="pie">
              <a:avLst>
                <a:gd fmla="val 19686997" name="adj1"/>
                <a:gd fmla="val 7771013" name="adj2"/>
              </a:avLst>
            </a:prstGeom>
            <a:solidFill>
              <a:srgbClr val="1976D2"/>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
            <p:cNvSpPr/>
            <p:nvPr/>
          </p:nvSpPr>
          <p:spPr>
            <a:xfrm rot="-10551618">
              <a:off x="5498383" y="2253584"/>
              <a:ext cx="656613" cy="656891"/>
            </a:xfrm>
            <a:prstGeom prst="chord">
              <a:avLst>
                <a:gd fmla="val 2500565" name="adj1"/>
                <a:gd fmla="val 1811979" name="adj2"/>
              </a:avLst>
            </a:prstGeom>
            <a:solidFill>
              <a:srgbClr val="19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0" name="Google Shape;430;p6"/>
          <p:cNvSpPr txBox="1"/>
          <p:nvPr/>
        </p:nvSpPr>
        <p:spPr>
          <a:xfrm>
            <a:off x="5404083" y="2882857"/>
            <a:ext cx="507900" cy="26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Roboto"/>
                <a:ea typeface="Roboto"/>
                <a:cs typeface="Roboto"/>
                <a:sym typeface="Roboto"/>
              </a:rPr>
              <a:t>A</a:t>
            </a:r>
            <a:endParaRPr b="1" i="0" sz="1600" u="none" cap="none" strike="noStrike">
              <a:solidFill>
                <a:srgbClr val="FFFFFF"/>
              </a:solidFill>
              <a:latin typeface="Roboto"/>
              <a:ea typeface="Roboto"/>
              <a:cs typeface="Roboto"/>
              <a:sym typeface="Roboto"/>
            </a:endParaRPr>
          </a:p>
        </p:txBody>
      </p:sp>
      <p:grpSp>
        <p:nvGrpSpPr>
          <p:cNvPr id="431" name="Google Shape;431;p6"/>
          <p:cNvGrpSpPr/>
          <p:nvPr/>
        </p:nvGrpSpPr>
        <p:grpSpPr>
          <a:xfrm rot="5400000">
            <a:off x="4193369" y="1569752"/>
            <a:ext cx="737730" cy="737730"/>
            <a:chOff x="2920647" y="2157958"/>
            <a:chExt cx="827701" cy="827701"/>
          </a:xfrm>
        </p:grpSpPr>
        <p:sp>
          <p:nvSpPr>
            <p:cNvPr id="432" name="Google Shape;432;p6"/>
            <p:cNvSpPr/>
            <p:nvPr/>
          </p:nvSpPr>
          <p:spPr>
            <a:xfrm rot="2368348">
              <a:off x="3040494" y="2277805"/>
              <a:ext cx="588007" cy="588007"/>
            </a:xfrm>
            <a:prstGeom prst="pie">
              <a:avLst>
                <a:gd fmla="val 18953478" name="adj1"/>
                <a:gd fmla="val 8381030" name="adj2"/>
              </a:avLst>
            </a:prstGeom>
            <a:solidFill>
              <a:srgbClr val="0D47A1"/>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6"/>
            <p:cNvSpPr/>
            <p:nvPr/>
          </p:nvSpPr>
          <p:spPr>
            <a:xfrm rot="248723">
              <a:off x="3023158" y="2234335"/>
              <a:ext cx="655715" cy="655993"/>
            </a:xfrm>
            <a:prstGeom prst="chord">
              <a:avLst>
                <a:gd fmla="val 2500565" name="adj1"/>
                <a:gd fmla="val 1811979" name="adj2"/>
              </a:avLst>
            </a:prstGeom>
            <a:solidFill>
              <a:srgbClr val="0D47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4" name="Google Shape;434;p6"/>
          <p:cNvSpPr txBox="1"/>
          <p:nvPr/>
        </p:nvSpPr>
        <p:spPr>
          <a:xfrm>
            <a:off x="4320431" y="1765093"/>
            <a:ext cx="507900" cy="26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Roboto"/>
                <a:ea typeface="Roboto"/>
                <a:cs typeface="Roboto"/>
                <a:sym typeface="Roboto"/>
              </a:rPr>
              <a:t>S</a:t>
            </a:r>
            <a:endParaRPr b="1" i="0" sz="1600" u="none" cap="none" strike="noStrike">
              <a:solidFill>
                <a:srgbClr val="FFFFFF"/>
              </a:solidFill>
              <a:latin typeface="Roboto"/>
              <a:ea typeface="Roboto"/>
              <a:cs typeface="Roboto"/>
              <a:sym typeface="Roboto"/>
            </a:endParaRPr>
          </a:p>
        </p:txBody>
      </p:sp>
      <p:sp>
        <p:nvSpPr>
          <p:cNvPr id="435" name="Google Shape;435;p6"/>
          <p:cNvSpPr/>
          <p:nvPr/>
        </p:nvSpPr>
        <p:spPr>
          <a:xfrm>
            <a:off x="3753714" y="2242913"/>
            <a:ext cx="1623000" cy="1623000"/>
          </a:xfrm>
          <a:prstGeom prst="ellipse">
            <a:avLst/>
          </a:prstGeom>
          <a:solidFill>
            <a:srgbClr val="1B21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6" name="Google Shape;436;p6"/>
          <p:cNvPicPr preferRelativeResize="0"/>
          <p:nvPr/>
        </p:nvPicPr>
        <p:blipFill rotWithShape="1">
          <a:blip r:embed="rId3">
            <a:alphaModFix/>
          </a:blip>
          <a:srcRect b="0" l="0" r="0" t="0"/>
          <a:stretch/>
        </p:blipFill>
        <p:spPr>
          <a:xfrm>
            <a:off x="4045787" y="2536236"/>
            <a:ext cx="1037963" cy="10379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
          <p:cNvSpPr txBox="1"/>
          <p:nvPr>
            <p:ph type="title"/>
          </p:nvPr>
        </p:nvSpPr>
        <p:spPr>
          <a:xfrm>
            <a:off x="1153500" y="1809600"/>
            <a:ext cx="7038900" cy="91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GB" sz="4200"/>
              <a:t>SASE: The new CDN</a:t>
            </a:r>
            <a:endParaRPr sz="4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8"/>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GB"/>
              <a:t>What is SASE?</a:t>
            </a:r>
            <a:endParaRPr/>
          </a:p>
        </p:txBody>
      </p:sp>
      <p:sp>
        <p:nvSpPr>
          <p:cNvPr id="447" name="Google Shape;447;p8"/>
          <p:cNvSpPr txBox="1"/>
          <p:nvPr>
            <p:ph idx="1" type="body"/>
          </p:nvPr>
        </p:nvSpPr>
        <p:spPr>
          <a:xfrm>
            <a:off x="1151525" y="1045525"/>
            <a:ext cx="6663600" cy="216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rPr lang="en-GB"/>
              <a:t>A secure access service edge (SASE) is a term coined by analyst firm Gartner. SASE was promoted for computer security in wide area networks (WANs) by delivering both as a cloud computing service directly to the source of connection (user, device, branch office, Internet of things (IoT) device, or edge computing location) rather than a data center. Security is based on digital identity, real-time context with company and regulatory compliance policies. A digital identity may be attached to anything from a person to a device, branch office, cloud service, application software, IoT system, or an edge computing location.[1]</a:t>
            </a:r>
            <a:endParaRPr/>
          </a:p>
        </p:txBody>
      </p:sp>
      <p:sp>
        <p:nvSpPr>
          <p:cNvPr id="448" name="Google Shape;448;p8"/>
          <p:cNvSpPr txBox="1"/>
          <p:nvPr/>
        </p:nvSpPr>
        <p:spPr>
          <a:xfrm>
            <a:off x="445250" y="4512550"/>
            <a:ext cx="472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[1]</a:t>
            </a:r>
            <a:r>
              <a:rPr b="0" i="0" lang="en-GB" sz="1400" u="sng" cap="none" strike="noStrike">
                <a:solidFill>
                  <a:schemeClr val="hlink"/>
                </a:solidFill>
                <a:latin typeface="Lato"/>
                <a:ea typeface="Lato"/>
                <a:cs typeface="Lato"/>
                <a:sym typeface="Lato"/>
                <a:hlinkClick r:id="rId3"/>
              </a:rPr>
              <a:t>Wikipedia</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9"/>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GB"/>
              <a:t>SASE: A Convergence of Technologies</a:t>
            </a:r>
            <a:endParaRPr/>
          </a:p>
        </p:txBody>
      </p:sp>
      <p:pic>
        <p:nvPicPr>
          <p:cNvPr id="454" name="Google Shape;454;p9"/>
          <p:cNvPicPr preferRelativeResize="0"/>
          <p:nvPr/>
        </p:nvPicPr>
        <p:blipFill rotWithShape="1">
          <a:blip r:embed="rId3">
            <a:alphaModFix/>
          </a:blip>
          <a:srcRect b="0" l="0" r="0" t="0"/>
          <a:stretch/>
        </p:blipFill>
        <p:spPr>
          <a:xfrm>
            <a:off x="1231388" y="1045675"/>
            <a:ext cx="6834765" cy="3530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owerpoint-template">
  <a:themeElements>
    <a:clrScheme name="Cloudflare 1">
      <a:dk1>
        <a:srgbClr val="4A4B4A"/>
      </a:dk1>
      <a:lt1>
        <a:srgbClr val="FFFFFF"/>
      </a:lt1>
      <a:dk2>
        <a:srgbClr val="44546A"/>
      </a:dk2>
      <a:lt2>
        <a:srgbClr val="E7E6E6"/>
      </a:lt2>
      <a:accent1>
        <a:srgbClr val="F06975"/>
      </a:accent1>
      <a:accent2>
        <a:srgbClr val="F69459"/>
      </a:accent2>
      <a:accent3>
        <a:srgbClr val="FFDA6E"/>
      </a:accent3>
      <a:accent4>
        <a:srgbClr val="84CBA8"/>
      </a:accent4>
      <a:accent5>
        <a:srgbClr val="76C6E4"/>
      </a:accent5>
      <a:accent6>
        <a:srgbClr val="7E77B6"/>
      </a:accent6>
      <a:hlink>
        <a:srgbClr val="B977B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loudFlare widescreen white">
  <a:themeElements>
    <a:clrScheme name="cf-new-color-palette-v2">
      <a:dk1>
        <a:srgbClr val="404041"/>
      </a:dk1>
      <a:lt1>
        <a:srgbClr val="FFFFFF"/>
      </a:lt1>
      <a:dk2>
        <a:srgbClr val="404041"/>
      </a:dk2>
      <a:lt2>
        <a:srgbClr val="E5E7E5"/>
      </a:lt2>
      <a:accent1>
        <a:srgbClr val="408BC9"/>
      </a:accent1>
      <a:accent2>
        <a:srgbClr val="F69259"/>
      </a:accent2>
      <a:accent3>
        <a:srgbClr val="F16975"/>
      </a:accent3>
      <a:accent4>
        <a:srgbClr val="85CBA8"/>
      </a:accent4>
      <a:accent5>
        <a:srgbClr val="76C3E2"/>
      </a:accent5>
      <a:accent6>
        <a:srgbClr val="8176B5"/>
      </a:accent6>
      <a:hlink>
        <a:srgbClr val="408BC9"/>
      </a:hlink>
      <a:folHlink>
        <a:srgbClr val="408B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