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20"/>
  </p:notesMasterIdLst>
  <p:sldIdLst>
    <p:sldId id="257" r:id="rId2"/>
    <p:sldId id="259" r:id="rId3"/>
    <p:sldId id="263" r:id="rId4"/>
    <p:sldId id="264" r:id="rId5"/>
    <p:sldId id="260" r:id="rId6"/>
    <p:sldId id="261" r:id="rId7"/>
    <p:sldId id="265" r:id="rId8"/>
    <p:sldId id="262" r:id="rId9"/>
    <p:sldId id="267" r:id="rId10"/>
    <p:sldId id="266" r:id="rId11"/>
    <p:sldId id="268" r:id="rId12"/>
    <p:sldId id="275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235FD1-D318-6146-A3F0-D8C21E10FF59}" v="88" dt="2022-02-22T04:43:35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3"/>
    <p:restoredTop sz="95442"/>
  </p:normalViewPr>
  <p:slideViewPr>
    <p:cSldViewPr snapToGrid="0" snapToObjects="1">
      <p:cViewPr varScale="1">
        <p:scale>
          <a:sx n="102" d="100"/>
          <a:sy n="102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Petruzza" userId="cf3eda49-0c47-4e12-9aa9-a63235fe504c" providerId="ADAL" clId="{5B235FD1-D318-6146-A3F0-D8C21E10FF59}"/>
    <pc:docChg chg="undo custSel addSld delSld modSld sldOrd modMainMaster">
      <pc:chgData name="Steve Petruzza" userId="cf3eda49-0c47-4e12-9aa9-a63235fe504c" providerId="ADAL" clId="{5B235FD1-D318-6146-A3F0-D8C21E10FF59}" dt="2022-02-22T04:48:33.938" v="141" actId="20577"/>
      <pc:docMkLst>
        <pc:docMk/>
      </pc:docMkLst>
      <pc:sldChg chg="addSp modSp mod">
        <pc:chgData name="Steve Petruzza" userId="cf3eda49-0c47-4e12-9aa9-a63235fe504c" providerId="ADAL" clId="{5B235FD1-D318-6146-A3F0-D8C21E10FF59}" dt="2022-02-22T04:38:34.563" v="69" actId="1076"/>
        <pc:sldMkLst>
          <pc:docMk/>
          <pc:sldMk cId="2482119877" sldId="257"/>
        </pc:sldMkLst>
        <pc:spChg chg="mod">
          <ac:chgData name="Steve Petruzza" userId="cf3eda49-0c47-4e12-9aa9-a63235fe504c" providerId="ADAL" clId="{5B235FD1-D318-6146-A3F0-D8C21E10FF59}" dt="2022-02-22T04:38:34.563" v="69" actId="1076"/>
          <ac:spMkLst>
            <pc:docMk/>
            <pc:sldMk cId="2482119877" sldId="257"/>
            <ac:spMk id="2" creationId="{CE8ADB81-5859-E648-9422-0141C9EA1EBD}"/>
          </ac:spMkLst>
        </pc:spChg>
        <pc:spChg chg="mod">
          <ac:chgData name="Steve Petruzza" userId="cf3eda49-0c47-4e12-9aa9-a63235fe504c" providerId="ADAL" clId="{5B235FD1-D318-6146-A3F0-D8C21E10FF59}" dt="2022-02-22T04:38:34.563" v="69" actId="1076"/>
          <ac:spMkLst>
            <pc:docMk/>
            <pc:sldMk cId="2482119877" sldId="257"/>
            <ac:spMk id="10" creationId="{C961B22C-C74B-5340-89A8-F2BB41E3C78A}"/>
          </ac:spMkLst>
        </pc:spChg>
        <pc:picChg chg="add mod">
          <ac:chgData name="Steve Petruzza" userId="cf3eda49-0c47-4e12-9aa9-a63235fe504c" providerId="ADAL" clId="{5B235FD1-D318-6146-A3F0-D8C21E10FF59}" dt="2022-02-22T04:38:27.314" v="68" actId="1076"/>
          <ac:picMkLst>
            <pc:docMk/>
            <pc:sldMk cId="2482119877" sldId="257"/>
            <ac:picMk id="3" creationId="{FB747DCE-1C4B-9D42-8DEB-A4CC7BDB5B31}"/>
          </ac:picMkLst>
        </pc:picChg>
        <pc:picChg chg="add mod">
          <ac:chgData name="Steve Petruzza" userId="cf3eda49-0c47-4e12-9aa9-a63235fe504c" providerId="ADAL" clId="{5B235FD1-D318-6146-A3F0-D8C21E10FF59}" dt="2022-02-22T04:37:18.059" v="56" actId="1076"/>
          <ac:picMkLst>
            <pc:docMk/>
            <pc:sldMk cId="2482119877" sldId="257"/>
            <ac:picMk id="1028" creationId="{2C8C4EA3-AD29-954D-8E12-A492923BDF10}"/>
          </ac:picMkLst>
        </pc:picChg>
        <pc:picChg chg="add mod">
          <ac:chgData name="Steve Petruzza" userId="cf3eda49-0c47-4e12-9aa9-a63235fe504c" providerId="ADAL" clId="{5B235FD1-D318-6146-A3F0-D8C21E10FF59}" dt="2022-02-22T04:38:25.145" v="67" actId="1076"/>
          <ac:picMkLst>
            <pc:docMk/>
            <pc:sldMk cId="2482119877" sldId="257"/>
            <ac:picMk id="1030" creationId="{DA6384C7-1345-354E-9344-AAE5040DAE7C}"/>
          </ac:picMkLst>
        </pc:picChg>
      </pc:sldChg>
      <pc:sldChg chg="modSp mod">
        <pc:chgData name="Steve Petruzza" userId="cf3eda49-0c47-4e12-9aa9-a63235fe504c" providerId="ADAL" clId="{5B235FD1-D318-6146-A3F0-D8C21E10FF59}" dt="2022-02-22T04:39:34.590" v="74" actId="1076"/>
        <pc:sldMkLst>
          <pc:docMk/>
          <pc:sldMk cId="1734858063" sldId="259"/>
        </pc:sldMkLst>
        <pc:spChg chg="mod">
          <ac:chgData name="Steve Petruzza" userId="cf3eda49-0c47-4e12-9aa9-a63235fe504c" providerId="ADAL" clId="{5B235FD1-D318-6146-A3F0-D8C21E10FF59}" dt="2022-02-22T04:39:34.590" v="74" actId="1076"/>
          <ac:spMkLst>
            <pc:docMk/>
            <pc:sldMk cId="1734858063" sldId="259"/>
            <ac:spMk id="2" creationId="{00000000-0000-0000-0000-000000000000}"/>
          </ac:spMkLst>
        </pc:spChg>
      </pc:sldChg>
      <pc:sldChg chg="modSp mod">
        <pc:chgData name="Steve Petruzza" userId="cf3eda49-0c47-4e12-9aa9-a63235fe504c" providerId="ADAL" clId="{5B235FD1-D318-6146-A3F0-D8C21E10FF59}" dt="2022-02-22T04:39:57.244" v="77" actId="1076"/>
        <pc:sldMkLst>
          <pc:docMk/>
          <pc:sldMk cId="899547707" sldId="260"/>
        </pc:sldMkLst>
        <pc:spChg chg="mod">
          <ac:chgData name="Steve Petruzza" userId="cf3eda49-0c47-4e12-9aa9-a63235fe504c" providerId="ADAL" clId="{5B235FD1-D318-6146-A3F0-D8C21E10FF59}" dt="2022-02-22T04:39:57.244" v="77" actId="1076"/>
          <ac:spMkLst>
            <pc:docMk/>
            <pc:sldMk cId="899547707" sldId="260"/>
            <ac:spMk id="2" creationId="{00000000-0000-0000-0000-000000000000}"/>
          </ac:spMkLst>
        </pc:spChg>
      </pc:sldChg>
      <pc:sldChg chg="modSp mod">
        <pc:chgData name="Steve Petruzza" userId="cf3eda49-0c47-4e12-9aa9-a63235fe504c" providerId="ADAL" clId="{5B235FD1-D318-6146-A3F0-D8C21E10FF59}" dt="2022-02-22T04:40:03.656" v="78" actId="122"/>
        <pc:sldMkLst>
          <pc:docMk/>
          <pc:sldMk cId="1475031305" sldId="261"/>
        </pc:sldMkLst>
        <pc:spChg chg="mod">
          <ac:chgData name="Steve Petruzza" userId="cf3eda49-0c47-4e12-9aa9-a63235fe504c" providerId="ADAL" clId="{5B235FD1-D318-6146-A3F0-D8C21E10FF59}" dt="2022-02-22T04:40:03.656" v="78" actId="122"/>
          <ac:spMkLst>
            <pc:docMk/>
            <pc:sldMk cId="1475031305" sldId="261"/>
            <ac:spMk id="2" creationId="{00000000-0000-0000-0000-000000000000}"/>
          </ac:spMkLst>
        </pc:spChg>
      </pc:sldChg>
      <pc:sldChg chg="modSp mod">
        <pc:chgData name="Steve Petruzza" userId="cf3eda49-0c47-4e12-9aa9-a63235fe504c" providerId="ADAL" clId="{5B235FD1-D318-6146-A3F0-D8C21E10FF59}" dt="2022-02-22T04:39:39.860" v="75" actId="122"/>
        <pc:sldMkLst>
          <pc:docMk/>
          <pc:sldMk cId="1977043052" sldId="264"/>
        </pc:sldMkLst>
        <pc:spChg chg="mod">
          <ac:chgData name="Steve Petruzza" userId="cf3eda49-0c47-4e12-9aa9-a63235fe504c" providerId="ADAL" clId="{5B235FD1-D318-6146-A3F0-D8C21E10FF59}" dt="2022-02-22T04:39:39.860" v="75" actId="122"/>
          <ac:spMkLst>
            <pc:docMk/>
            <pc:sldMk cId="1977043052" sldId="264"/>
            <ac:spMk id="2" creationId="{BEFC8B2E-86C9-5748-BFCC-4E1D87332DF1}"/>
          </ac:spMkLst>
        </pc:spChg>
      </pc:sldChg>
      <pc:sldChg chg="modSp mod">
        <pc:chgData name="Steve Petruzza" userId="cf3eda49-0c47-4e12-9aa9-a63235fe504c" providerId="ADAL" clId="{5B235FD1-D318-6146-A3F0-D8C21E10FF59}" dt="2022-02-22T04:40:11.702" v="79" actId="122"/>
        <pc:sldMkLst>
          <pc:docMk/>
          <pc:sldMk cId="1859005421" sldId="265"/>
        </pc:sldMkLst>
        <pc:spChg chg="mod">
          <ac:chgData name="Steve Petruzza" userId="cf3eda49-0c47-4e12-9aa9-a63235fe504c" providerId="ADAL" clId="{5B235FD1-D318-6146-A3F0-D8C21E10FF59}" dt="2022-02-22T04:40:11.702" v="79" actId="122"/>
          <ac:spMkLst>
            <pc:docMk/>
            <pc:sldMk cId="1859005421" sldId="265"/>
            <ac:spMk id="2" creationId="{534DF334-FD3E-8E41-9A46-4EDC0CA5BC67}"/>
          </ac:spMkLst>
        </pc:spChg>
      </pc:sldChg>
      <pc:sldChg chg="modSp mod ord modAnim">
        <pc:chgData name="Steve Petruzza" userId="cf3eda49-0c47-4e12-9aa9-a63235fe504c" providerId="ADAL" clId="{5B235FD1-D318-6146-A3F0-D8C21E10FF59}" dt="2022-02-22T04:43:35.117" v="91"/>
        <pc:sldMkLst>
          <pc:docMk/>
          <pc:sldMk cId="1907469119" sldId="266"/>
        </pc:sldMkLst>
        <pc:spChg chg="mod">
          <ac:chgData name="Steve Petruzza" userId="cf3eda49-0c47-4e12-9aa9-a63235fe504c" providerId="ADAL" clId="{5B235FD1-D318-6146-A3F0-D8C21E10FF59}" dt="2022-02-22T04:41:36.728" v="88" actId="1076"/>
          <ac:spMkLst>
            <pc:docMk/>
            <pc:sldMk cId="1907469119" sldId="266"/>
            <ac:spMk id="6" creationId="{3F19DEBA-D1B1-9646-904D-EBB9ADF35994}"/>
          </ac:spMkLst>
        </pc:spChg>
        <pc:picChg chg="mod">
          <ac:chgData name="Steve Petruzza" userId="cf3eda49-0c47-4e12-9aa9-a63235fe504c" providerId="ADAL" clId="{5B235FD1-D318-6146-A3F0-D8C21E10FF59}" dt="2022-02-22T04:41:32.567" v="87" actId="14100"/>
          <ac:picMkLst>
            <pc:docMk/>
            <pc:sldMk cId="1907469119" sldId="266"/>
            <ac:picMk id="4" creationId="{D0B22CC6-905B-414E-9CDB-34810AE9E05E}"/>
          </ac:picMkLst>
        </pc:picChg>
        <pc:picChg chg="mod">
          <ac:chgData name="Steve Petruzza" userId="cf3eda49-0c47-4e12-9aa9-a63235fe504c" providerId="ADAL" clId="{5B235FD1-D318-6146-A3F0-D8C21E10FF59}" dt="2022-02-22T04:41:26.457" v="85" actId="1076"/>
          <ac:picMkLst>
            <pc:docMk/>
            <pc:sldMk cId="1907469119" sldId="266"/>
            <ac:picMk id="5" creationId="{99ACA990-4D35-CC4E-BD2A-86EB5F68E36B}"/>
          </ac:picMkLst>
        </pc:picChg>
      </pc:sldChg>
      <pc:sldChg chg="modSp mod ord">
        <pc:chgData name="Steve Petruzza" userId="cf3eda49-0c47-4e12-9aa9-a63235fe504c" providerId="ADAL" clId="{5B235FD1-D318-6146-A3F0-D8C21E10FF59}" dt="2022-02-22T04:40:45.645" v="84" actId="1076"/>
        <pc:sldMkLst>
          <pc:docMk/>
          <pc:sldMk cId="0" sldId="267"/>
        </pc:sldMkLst>
        <pc:spChg chg="mod">
          <ac:chgData name="Steve Petruzza" userId="cf3eda49-0c47-4e12-9aa9-a63235fe504c" providerId="ADAL" clId="{5B235FD1-D318-6146-A3F0-D8C21E10FF59}" dt="2022-02-22T04:40:34.030" v="83" actId="404"/>
          <ac:spMkLst>
            <pc:docMk/>
            <pc:sldMk cId="0" sldId="267"/>
            <ac:spMk id="169" creationId="{00000000-0000-0000-0000-000000000000}"/>
          </ac:spMkLst>
        </pc:spChg>
        <pc:spChg chg="mod">
          <ac:chgData name="Steve Petruzza" userId="cf3eda49-0c47-4e12-9aa9-a63235fe504c" providerId="ADAL" clId="{5B235FD1-D318-6146-A3F0-D8C21E10FF59}" dt="2022-02-22T04:40:45.645" v="84" actId="1076"/>
          <ac:spMkLst>
            <pc:docMk/>
            <pc:sldMk cId="0" sldId="267"/>
            <ac:spMk id="189" creationId="{00000000-0000-0000-0000-000000000000}"/>
          </ac:spMkLst>
        </pc:spChg>
        <pc:spChg chg="mod">
          <ac:chgData name="Steve Petruzza" userId="cf3eda49-0c47-4e12-9aa9-a63235fe504c" providerId="ADAL" clId="{5B235FD1-D318-6146-A3F0-D8C21E10FF59}" dt="2022-02-22T04:40:45.645" v="84" actId="1076"/>
          <ac:spMkLst>
            <pc:docMk/>
            <pc:sldMk cId="0" sldId="267"/>
            <ac:spMk id="196" creationId="{00000000-0000-0000-0000-000000000000}"/>
          </ac:spMkLst>
        </pc:spChg>
        <pc:grpChg chg="mod">
          <ac:chgData name="Steve Petruzza" userId="cf3eda49-0c47-4e12-9aa9-a63235fe504c" providerId="ADAL" clId="{5B235FD1-D318-6146-A3F0-D8C21E10FF59}" dt="2022-02-22T04:40:45.645" v="84" actId="1076"/>
          <ac:grpSpMkLst>
            <pc:docMk/>
            <pc:sldMk cId="0" sldId="267"/>
            <ac:grpSpMk id="188" creationId="{00000000-0000-0000-0000-000000000000}"/>
          </ac:grpSpMkLst>
        </pc:grpChg>
        <pc:grpChg chg="mod">
          <ac:chgData name="Steve Petruzza" userId="cf3eda49-0c47-4e12-9aa9-a63235fe504c" providerId="ADAL" clId="{5B235FD1-D318-6146-A3F0-D8C21E10FF59}" dt="2022-02-22T04:40:45.645" v="84" actId="1076"/>
          <ac:grpSpMkLst>
            <pc:docMk/>
            <pc:sldMk cId="0" sldId="267"/>
            <ac:grpSpMk id="192" creationId="{00000000-0000-0000-0000-000000000000}"/>
          </ac:grpSpMkLst>
        </pc:grpChg>
        <pc:grpChg chg="mod">
          <ac:chgData name="Steve Petruzza" userId="cf3eda49-0c47-4e12-9aa9-a63235fe504c" providerId="ADAL" clId="{5B235FD1-D318-6146-A3F0-D8C21E10FF59}" dt="2022-02-22T04:40:45.645" v="84" actId="1076"/>
          <ac:grpSpMkLst>
            <pc:docMk/>
            <pc:sldMk cId="0" sldId="267"/>
            <ac:grpSpMk id="195" creationId="{00000000-0000-0000-0000-000000000000}"/>
          </ac:grpSpMkLst>
        </pc:grpChg>
      </pc:sldChg>
      <pc:sldChg chg="modSp mod ord">
        <pc:chgData name="Steve Petruzza" userId="cf3eda49-0c47-4e12-9aa9-a63235fe504c" providerId="ADAL" clId="{5B235FD1-D318-6146-A3F0-D8C21E10FF59}" dt="2022-02-22T04:46:51.634" v="112" actId="20578"/>
        <pc:sldMkLst>
          <pc:docMk/>
          <pc:sldMk cId="1047175845" sldId="268"/>
        </pc:sldMkLst>
        <pc:spChg chg="mod">
          <ac:chgData name="Steve Petruzza" userId="cf3eda49-0c47-4e12-9aa9-a63235fe504c" providerId="ADAL" clId="{5B235FD1-D318-6146-A3F0-D8C21E10FF59}" dt="2022-02-22T04:40:19.872" v="80" actId="122"/>
          <ac:spMkLst>
            <pc:docMk/>
            <pc:sldMk cId="1047175845" sldId="268"/>
            <ac:spMk id="2" creationId="{46C0DFDA-48B4-774B-9AC6-E52B9E9376D0}"/>
          </ac:spMkLst>
        </pc:spChg>
      </pc:sldChg>
      <pc:sldChg chg="modSp add mod">
        <pc:chgData name="Steve Petruzza" userId="cf3eda49-0c47-4e12-9aa9-a63235fe504c" providerId="ADAL" clId="{5B235FD1-D318-6146-A3F0-D8C21E10FF59}" dt="2022-02-22T04:44:34.480" v="109" actId="1037"/>
        <pc:sldMkLst>
          <pc:docMk/>
          <pc:sldMk cId="0" sldId="270"/>
        </pc:sldMkLst>
        <pc:spChg chg="mod">
          <ac:chgData name="Steve Petruzza" userId="cf3eda49-0c47-4e12-9aa9-a63235fe504c" providerId="ADAL" clId="{5B235FD1-D318-6146-A3F0-D8C21E10FF59}" dt="2022-02-20T20:30:04.036" v="25" actId="1076"/>
          <ac:spMkLst>
            <pc:docMk/>
            <pc:sldMk cId="0" sldId="270"/>
            <ac:spMk id="143" creationId="{00000000-0000-0000-0000-000000000000}"/>
          </ac:spMkLst>
        </pc:spChg>
        <pc:spChg chg="mod">
          <ac:chgData name="Steve Petruzza" userId="cf3eda49-0c47-4e12-9aa9-a63235fe504c" providerId="ADAL" clId="{5B235FD1-D318-6146-A3F0-D8C21E10FF59}" dt="2022-02-22T04:44:34.480" v="109" actId="1037"/>
          <ac:spMkLst>
            <pc:docMk/>
            <pc:sldMk cId="0" sldId="270"/>
            <ac:spMk id="144" creationId="{00000000-0000-0000-0000-000000000000}"/>
          </ac:spMkLst>
        </pc:spChg>
        <pc:grpChg chg="mod">
          <ac:chgData name="Steve Petruzza" userId="cf3eda49-0c47-4e12-9aa9-a63235fe504c" providerId="ADAL" clId="{5B235FD1-D318-6146-A3F0-D8C21E10FF59}" dt="2022-02-22T04:44:24.126" v="103" actId="14100"/>
          <ac:grpSpMkLst>
            <pc:docMk/>
            <pc:sldMk cId="0" sldId="270"/>
            <ac:grpSpMk id="147" creationId="{00000000-0000-0000-0000-000000000000}"/>
          </ac:grpSpMkLst>
        </pc:grpChg>
      </pc:sldChg>
      <pc:sldChg chg="modSp add mod">
        <pc:chgData name="Steve Petruzza" userId="cf3eda49-0c47-4e12-9aa9-a63235fe504c" providerId="ADAL" clId="{5B235FD1-D318-6146-A3F0-D8C21E10FF59}" dt="2022-02-20T20:29:59.100" v="24" actId="27636"/>
        <pc:sldMkLst>
          <pc:docMk/>
          <pc:sldMk cId="0" sldId="271"/>
        </pc:sldMkLst>
        <pc:spChg chg="mod">
          <ac:chgData name="Steve Petruzza" userId="cf3eda49-0c47-4e12-9aa9-a63235fe504c" providerId="ADAL" clId="{5B235FD1-D318-6146-A3F0-D8C21E10FF59}" dt="2022-02-20T20:29:59.100" v="24" actId="27636"/>
          <ac:spMkLst>
            <pc:docMk/>
            <pc:sldMk cId="0" sldId="271"/>
            <ac:spMk id="150" creationId="{00000000-0000-0000-0000-000000000000}"/>
          </ac:spMkLst>
        </pc:spChg>
      </pc:sldChg>
      <pc:sldChg chg="delSp modSp add mod">
        <pc:chgData name="Steve Petruzza" userId="cf3eda49-0c47-4e12-9aa9-a63235fe504c" providerId="ADAL" clId="{5B235FD1-D318-6146-A3F0-D8C21E10FF59}" dt="2022-02-20T20:30:53.509" v="41" actId="478"/>
        <pc:sldMkLst>
          <pc:docMk/>
          <pc:sldMk cId="0" sldId="272"/>
        </pc:sldMkLst>
        <pc:spChg chg="mod">
          <ac:chgData name="Steve Petruzza" userId="cf3eda49-0c47-4e12-9aa9-a63235fe504c" providerId="ADAL" clId="{5B235FD1-D318-6146-A3F0-D8C21E10FF59}" dt="2022-02-20T20:30:51.929" v="40" actId="1076"/>
          <ac:spMkLst>
            <pc:docMk/>
            <pc:sldMk cId="0" sldId="272"/>
            <ac:spMk id="202" creationId="{00000000-0000-0000-0000-000000000000}"/>
          </ac:spMkLst>
        </pc:spChg>
        <pc:spChg chg="mod">
          <ac:chgData name="Steve Petruzza" userId="cf3eda49-0c47-4e12-9aa9-a63235fe504c" providerId="ADAL" clId="{5B235FD1-D318-6146-A3F0-D8C21E10FF59}" dt="2022-02-20T20:30:38.314" v="29" actId="1076"/>
          <ac:spMkLst>
            <pc:docMk/>
            <pc:sldMk cId="0" sldId="272"/>
            <ac:spMk id="203" creationId="{00000000-0000-0000-0000-000000000000}"/>
          </ac:spMkLst>
        </pc:spChg>
        <pc:picChg chg="del">
          <ac:chgData name="Steve Petruzza" userId="cf3eda49-0c47-4e12-9aa9-a63235fe504c" providerId="ADAL" clId="{5B235FD1-D318-6146-A3F0-D8C21E10FF59}" dt="2022-02-20T20:30:53.509" v="41" actId="478"/>
          <ac:picMkLst>
            <pc:docMk/>
            <pc:sldMk cId="0" sldId="272"/>
            <ac:picMk id="201" creationId="{00000000-0000-0000-0000-000000000000}"/>
          </ac:picMkLst>
        </pc:picChg>
      </pc:sldChg>
      <pc:sldChg chg="delSp modSp add mod">
        <pc:chgData name="Steve Petruzza" userId="cf3eda49-0c47-4e12-9aa9-a63235fe504c" providerId="ADAL" clId="{5B235FD1-D318-6146-A3F0-D8C21E10FF59}" dt="2022-02-20T20:31:08.403" v="46" actId="1076"/>
        <pc:sldMkLst>
          <pc:docMk/>
          <pc:sldMk cId="0" sldId="273"/>
        </pc:sldMkLst>
        <pc:spChg chg="mod">
          <ac:chgData name="Steve Petruzza" userId="cf3eda49-0c47-4e12-9aa9-a63235fe504c" providerId="ADAL" clId="{5B235FD1-D318-6146-A3F0-D8C21E10FF59}" dt="2022-02-20T20:31:08.403" v="46" actId="1076"/>
          <ac:spMkLst>
            <pc:docMk/>
            <pc:sldMk cId="0" sldId="273"/>
            <ac:spMk id="394" creationId="{00000000-0000-0000-0000-000000000000}"/>
          </ac:spMkLst>
        </pc:spChg>
        <pc:spChg chg="mod">
          <ac:chgData name="Steve Petruzza" userId="cf3eda49-0c47-4e12-9aa9-a63235fe504c" providerId="ADAL" clId="{5B235FD1-D318-6146-A3F0-D8C21E10FF59}" dt="2022-02-20T20:31:04.477" v="45" actId="404"/>
          <ac:spMkLst>
            <pc:docMk/>
            <pc:sldMk cId="0" sldId="273"/>
            <ac:spMk id="395" creationId="{00000000-0000-0000-0000-000000000000}"/>
          </ac:spMkLst>
        </pc:spChg>
        <pc:picChg chg="del">
          <ac:chgData name="Steve Petruzza" userId="cf3eda49-0c47-4e12-9aa9-a63235fe504c" providerId="ADAL" clId="{5B235FD1-D318-6146-A3F0-D8C21E10FF59}" dt="2022-02-20T20:31:00.636" v="42" actId="478"/>
          <ac:picMkLst>
            <pc:docMk/>
            <pc:sldMk cId="0" sldId="273"/>
            <ac:picMk id="397" creationId="{00000000-0000-0000-0000-000000000000}"/>
          </ac:picMkLst>
        </pc:picChg>
      </pc:sldChg>
      <pc:sldChg chg="delSp modSp add mod">
        <pc:chgData name="Steve Petruzza" userId="cf3eda49-0c47-4e12-9aa9-a63235fe504c" providerId="ADAL" clId="{5B235FD1-D318-6146-A3F0-D8C21E10FF59}" dt="2022-02-20T20:31:15.294" v="48" actId="478"/>
        <pc:sldMkLst>
          <pc:docMk/>
          <pc:sldMk cId="0" sldId="274"/>
        </pc:sldMkLst>
        <pc:spChg chg="mod">
          <ac:chgData name="Steve Petruzza" userId="cf3eda49-0c47-4e12-9aa9-a63235fe504c" providerId="ADAL" clId="{5B235FD1-D318-6146-A3F0-D8C21E10FF59}" dt="2022-02-20T20:31:14.015" v="47" actId="1076"/>
          <ac:spMkLst>
            <pc:docMk/>
            <pc:sldMk cId="0" sldId="274"/>
            <ac:spMk id="401" creationId="{00000000-0000-0000-0000-000000000000}"/>
          </ac:spMkLst>
        </pc:spChg>
        <pc:spChg chg="mod">
          <ac:chgData name="Steve Petruzza" userId="cf3eda49-0c47-4e12-9aa9-a63235fe504c" providerId="ADAL" clId="{5B235FD1-D318-6146-A3F0-D8C21E10FF59}" dt="2022-02-20T20:30:32.600" v="28" actId="27636"/>
          <ac:spMkLst>
            <pc:docMk/>
            <pc:sldMk cId="0" sldId="274"/>
            <ac:spMk id="402" creationId="{00000000-0000-0000-0000-000000000000}"/>
          </ac:spMkLst>
        </pc:spChg>
        <pc:picChg chg="del">
          <ac:chgData name="Steve Petruzza" userId="cf3eda49-0c47-4e12-9aa9-a63235fe504c" providerId="ADAL" clId="{5B235FD1-D318-6146-A3F0-D8C21E10FF59}" dt="2022-02-20T20:31:15.294" v="48" actId="478"/>
          <ac:picMkLst>
            <pc:docMk/>
            <pc:sldMk cId="0" sldId="274"/>
            <ac:picMk id="404" creationId="{00000000-0000-0000-0000-000000000000}"/>
          </ac:picMkLst>
        </pc:picChg>
      </pc:sldChg>
      <pc:sldChg chg="modSp new mod">
        <pc:chgData name="Steve Petruzza" userId="cf3eda49-0c47-4e12-9aa9-a63235fe504c" providerId="ADAL" clId="{5B235FD1-D318-6146-A3F0-D8C21E10FF59}" dt="2022-02-22T04:48:33.938" v="141" actId="20577"/>
        <pc:sldMkLst>
          <pc:docMk/>
          <pc:sldMk cId="496097108" sldId="275"/>
        </pc:sldMkLst>
        <pc:spChg chg="mod">
          <ac:chgData name="Steve Petruzza" userId="cf3eda49-0c47-4e12-9aa9-a63235fe504c" providerId="ADAL" clId="{5B235FD1-D318-6146-A3F0-D8C21E10FF59}" dt="2022-02-22T04:48:29.739" v="131" actId="20577"/>
          <ac:spMkLst>
            <pc:docMk/>
            <pc:sldMk cId="496097108" sldId="275"/>
            <ac:spMk id="2" creationId="{F5DAF8BA-B521-BE49-8236-654AA2EE6162}"/>
          </ac:spMkLst>
        </pc:spChg>
        <pc:spChg chg="mod">
          <ac:chgData name="Steve Petruzza" userId="cf3eda49-0c47-4e12-9aa9-a63235fe504c" providerId="ADAL" clId="{5B235FD1-D318-6146-A3F0-D8C21E10FF59}" dt="2022-02-22T04:48:33.938" v="141" actId="20577"/>
          <ac:spMkLst>
            <pc:docMk/>
            <pc:sldMk cId="496097108" sldId="275"/>
            <ac:spMk id="3" creationId="{BAC08840-C723-FA47-AE11-D1E04919E193}"/>
          </ac:spMkLst>
        </pc:spChg>
      </pc:sldChg>
      <pc:sldChg chg="modSp new del mod">
        <pc:chgData name="Steve Petruzza" userId="cf3eda49-0c47-4e12-9aa9-a63235fe504c" providerId="ADAL" clId="{5B235FD1-D318-6146-A3F0-D8C21E10FF59}" dt="2022-02-22T04:48:22.849" v="121" actId="680"/>
        <pc:sldMkLst>
          <pc:docMk/>
          <pc:sldMk cId="551095623" sldId="275"/>
        </pc:sldMkLst>
        <pc:spChg chg="mod">
          <ac:chgData name="Steve Petruzza" userId="cf3eda49-0c47-4e12-9aa9-a63235fe504c" providerId="ADAL" clId="{5B235FD1-D318-6146-A3F0-D8C21E10FF59}" dt="2022-02-22T04:48:22.571" v="120" actId="20577"/>
          <ac:spMkLst>
            <pc:docMk/>
            <pc:sldMk cId="551095623" sldId="275"/>
            <ac:spMk id="2" creationId="{DC882776-389A-AA48-A4C7-1C5BDCDF72D3}"/>
          </ac:spMkLst>
        </pc:spChg>
      </pc:sldChg>
      <pc:sldChg chg="new del">
        <pc:chgData name="Steve Petruzza" userId="cf3eda49-0c47-4e12-9aa9-a63235fe504c" providerId="ADAL" clId="{5B235FD1-D318-6146-A3F0-D8C21E10FF59}" dt="2022-02-22T04:48:10.353" v="115" actId="2696"/>
        <pc:sldMkLst>
          <pc:docMk/>
          <pc:sldMk cId="2308639554" sldId="275"/>
        </pc:sldMkLst>
      </pc:sldChg>
      <pc:sldChg chg="new del">
        <pc:chgData name="Steve Petruzza" userId="cf3eda49-0c47-4e12-9aa9-a63235fe504c" providerId="ADAL" clId="{5B235FD1-D318-6146-A3F0-D8C21E10FF59}" dt="2022-02-22T04:48:10.353" v="115" actId="2696"/>
        <pc:sldMkLst>
          <pc:docMk/>
          <pc:sldMk cId="3852522532" sldId="276"/>
        </pc:sldMkLst>
      </pc:sldChg>
      <pc:sldMasterChg chg="modSldLayout">
        <pc:chgData name="Steve Petruzza" userId="cf3eda49-0c47-4e12-9aa9-a63235fe504c" providerId="ADAL" clId="{5B235FD1-D318-6146-A3F0-D8C21E10FF59}" dt="2022-02-22T04:39:25.469" v="73" actId="1076"/>
        <pc:sldMasterMkLst>
          <pc:docMk/>
          <pc:sldMasterMk cId="1059088144" sldId="2147483762"/>
        </pc:sldMasterMkLst>
        <pc:sldLayoutChg chg="addSp modSp">
          <pc:chgData name="Steve Petruzza" userId="cf3eda49-0c47-4e12-9aa9-a63235fe504c" providerId="ADAL" clId="{5B235FD1-D318-6146-A3F0-D8C21E10FF59}" dt="2022-02-22T04:39:25.469" v="73" actId="1076"/>
          <pc:sldLayoutMkLst>
            <pc:docMk/>
            <pc:sldMasterMk cId="1059088144" sldId="2147483762"/>
            <pc:sldLayoutMk cId="1317375334" sldId="2147483764"/>
          </pc:sldLayoutMkLst>
          <pc:picChg chg="add mod">
            <ac:chgData name="Steve Petruzza" userId="cf3eda49-0c47-4e12-9aa9-a63235fe504c" providerId="ADAL" clId="{5B235FD1-D318-6146-A3F0-D8C21E10FF59}" dt="2022-02-22T04:39:25.469" v="73" actId="1076"/>
            <ac:picMkLst>
              <pc:docMk/>
              <pc:sldMasterMk cId="1059088144" sldId="2147483762"/>
              <pc:sldLayoutMk cId="1317375334" sldId="2147483764"/>
              <ac:picMk id="9" creationId="{3DC5C867-AE7D-DE47-9253-16259F00965F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6BCC1-DDA7-0C47-A47C-AE80E42F5933}" type="datetimeFigureOut">
              <a:rPr lang="en-US" smtClean="0"/>
              <a:t>2/20/22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D0E40-0B5E-4A41-9C1E-0A794A99B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9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MSC historically more successful in addressing those issues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5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3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8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4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1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68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2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7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8300" indent="-368300">
              <a:lnSpc>
                <a:spcPct val="120000"/>
              </a:lnSpc>
              <a:spcBef>
                <a:spcPts val="3250"/>
              </a:spcBef>
              <a:defRPr sz="3200"/>
            </a:lvl1pPr>
            <a:lvl2pPr marL="736600" indent="-368300">
              <a:lnSpc>
                <a:spcPct val="120000"/>
              </a:lnSpc>
              <a:spcBef>
                <a:spcPts val="3250"/>
              </a:spcBef>
              <a:defRPr sz="3200"/>
            </a:lvl2pPr>
            <a:lvl3pPr marL="1104900" indent="-368300">
              <a:lnSpc>
                <a:spcPct val="120000"/>
              </a:lnSpc>
              <a:spcBef>
                <a:spcPts val="3250"/>
              </a:spcBef>
              <a:defRPr sz="3200"/>
            </a:lvl3pPr>
            <a:lvl4pPr marL="1473200" indent="-368300">
              <a:lnSpc>
                <a:spcPct val="120000"/>
              </a:lnSpc>
              <a:spcBef>
                <a:spcPts val="3250"/>
              </a:spcBef>
              <a:defRPr sz="3200"/>
            </a:lvl4pPr>
            <a:lvl5pPr marL="1841500" indent="-368300">
              <a:lnSpc>
                <a:spcPct val="120000"/>
              </a:lnSpc>
              <a:spcBef>
                <a:spcPts val="325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9030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A2940-CFC8-C045-BA0B-FC1116AAD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193" y="165735"/>
            <a:ext cx="1041877" cy="544618"/>
          </a:xfrm>
          <a:prstGeom prst="rect">
            <a:avLst/>
          </a:prstGeom>
        </p:spPr>
      </p:pic>
      <p:pic>
        <p:nvPicPr>
          <p:cNvPr id="9" name="Picture 6" descr="Logos and Templates">
            <a:extLst>
              <a:ext uri="{FF2B5EF4-FFF2-40B4-BE49-F238E27FC236}">
                <a16:creationId xmlns:a16="http://schemas.microsoft.com/office/drawing/2014/main" id="{3DC5C867-AE7D-DE47-9253-16259F0096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4" y="157189"/>
            <a:ext cx="1165154" cy="60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7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1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5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0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6969C88-B244-455D-A017-012B25B1ACDD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7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6969C88-B244-455D-A017-012B25B1ACDD}" type="datetimeFigureOut">
              <a:rPr lang="en-US" smtClean="0"/>
              <a:pPr/>
              <a:t>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88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DB81-5859-E648-9422-0141C9EA1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3391" y="339589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Experimental data </a:t>
            </a:r>
            <a:br>
              <a:rPr lang="en-US" sz="3200" dirty="0"/>
            </a:br>
            <a:r>
              <a:rPr lang="en-US" sz="3200" dirty="0"/>
              <a:t>acquisition and analysis at </a:t>
            </a:r>
            <a:br>
              <a:rPr lang="en-US" sz="3200" dirty="0"/>
            </a:br>
            <a:r>
              <a:rPr lang="en-US" sz="3200" dirty="0"/>
              <a:t>Advanced Photon Source</a:t>
            </a:r>
            <a:br>
              <a:rPr lang="en-US" sz="3200" dirty="0"/>
            </a:br>
            <a:r>
              <a:rPr lang="en-US" sz="3200" dirty="0"/>
              <a:t>Argonne National Lab 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Beamline Selection | Advanced Photon Source">
            <a:extLst>
              <a:ext uri="{FF2B5EF4-FFF2-40B4-BE49-F238E27FC236}">
                <a16:creationId xmlns:a16="http://schemas.microsoft.com/office/drawing/2014/main" id="{6F5D442B-4564-904A-99A7-D340515A8FC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r="26275"/>
          <a:stretch/>
        </p:blipFill>
        <p:spPr bwMode="auto"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961B22C-C74B-5340-89A8-F2BB41E3C78A}"/>
              </a:ext>
            </a:extLst>
          </p:cNvPr>
          <p:cNvSpPr txBox="1">
            <a:spLocks/>
          </p:cNvSpPr>
          <p:nvPr/>
        </p:nvSpPr>
        <p:spPr>
          <a:xfrm>
            <a:off x="7382633" y="3669580"/>
            <a:ext cx="4572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Dr. Steve Petruzza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89FAC8-788D-5B4C-9020-EA3FADF6B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68" y="5824072"/>
            <a:ext cx="1573426" cy="8224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9FC97A-EEE8-3840-B278-B197FF68F334}"/>
              </a:ext>
            </a:extLst>
          </p:cNvPr>
          <p:cNvSpPr txBox="1"/>
          <p:nvPr/>
        </p:nvSpPr>
        <p:spPr>
          <a:xfrm>
            <a:off x="8568267" y="6056746"/>
            <a:ext cx="334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BD4EE"/>
                </a:solidFill>
              </a:rPr>
              <a:t>National Science Data</a:t>
            </a:r>
            <a:r>
              <a:rPr lang="en-US" sz="1600" baseline="0" dirty="0">
                <a:solidFill>
                  <a:srgbClr val="ABD4EE"/>
                </a:solidFill>
              </a:rPr>
              <a:t> Fabric</a:t>
            </a:r>
            <a:endParaRPr lang="en-US" sz="1600" dirty="0">
              <a:solidFill>
                <a:srgbClr val="ABD4EE"/>
              </a:solidFill>
            </a:endParaRPr>
          </a:p>
        </p:txBody>
      </p:sp>
      <p:pic>
        <p:nvPicPr>
          <p:cNvPr id="3" name="Picture 2" descr="Download U Logos | University Marketing &amp;amp; Communications">
            <a:extLst>
              <a:ext uri="{FF2B5EF4-FFF2-40B4-BE49-F238E27FC236}">
                <a16:creationId xmlns:a16="http://schemas.microsoft.com/office/drawing/2014/main" id="{FB747DCE-1C4B-9D42-8DEB-A4CC7BDB5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060" y="4251158"/>
            <a:ext cx="976586" cy="9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ndors Description">
            <a:extLst>
              <a:ext uri="{FF2B5EF4-FFF2-40B4-BE49-F238E27FC236}">
                <a16:creationId xmlns:a16="http://schemas.microsoft.com/office/drawing/2014/main" id="{2C8C4EA3-AD29-954D-8E12-A492923B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68" y="5174921"/>
            <a:ext cx="1795955" cy="6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s and Templates">
            <a:extLst>
              <a:ext uri="{FF2B5EF4-FFF2-40B4-BE49-F238E27FC236}">
                <a16:creationId xmlns:a16="http://schemas.microsoft.com/office/drawing/2014/main" id="{DA6384C7-1345-354E-9344-AAE5040DA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249" y="273803"/>
            <a:ext cx="1272742" cy="65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11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A1.PNG" descr="10A1.PNG">
            <a:extLst>
              <a:ext uri="{FF2B5EF4-FFF2-40B4-BE49-F238E27FC236}">
                <a16:creationId xmlns:a16="http://schemas.microsoft.com/office/drawing/2014/main" id="{D0B22CC6-905B-414E-9CDB-34810AE9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1" t="4698" r="8064" b="5271"/>
          <a:stretch>
            <a:fillRect/>
          </a:stretch>
        </p:blipFill>
        <p:spPr>
          <a:xfrm>
            <a:off x="1179086" y="851338"/>
            <a:ext cx="4224903" cy="4799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464" extrusionOk="0">
                <a:moveTo>
                  <a:pt x="12101" y="0"/>
                </a:moveTo>
                <a:lnTo>
                  <a:pt x="11933" y="139"/>
                </a:lnTo>
                <a:cubicBezTo>
                  <a:pt x="11841" y="215"/>
                  <a:pt x="11764" y="310"/>
                  <a:pt x="11764" y="349"/>
                </a:cubicBezTo>
                <a:cubicBezTo>
                  <a:pt x="11764" y="387"/>
                  <a:pt x="11617" y="543"/>
                  <a:pt x="11438" y="697"/>
                </a:cubicBezTo>
                <a:cubicBezTo>
                  <a:pt x="11123" y="966"/>
                  <a:pt x="11109" y="972"/>
                  <a:pt x="11009" y="853"/>
                </a:cubicBezTo>
                <a:cubicBezTo>
                  <a:pt x="10952" y="785"/>
                  <a:pt x="10921" y="695"/>
                  <a:pt x="10939" y="654"/>
                </a:cubicBezTo>
                <a:cubicBezTo>
                  <a:pt x="10957" y="613"/>
                  <a:pt x="10924" y="564"/>
                  <a:pt x="10865" y="544"/>
                </a:cubicBezTo>
                <a:cubicBezTo>
                  <a:pt x="10806" y="524"/>
                  <a:pt x="10777" y="479"/>
                  <a:pt x="10802" y="444"/>
                </a:cubicBezTo>
                <a:cubicBezTo>
                  <a:pt x="10826" y="410"/>
                  <a:pt x="10768" y="355"/>
                  <a:pt x="10673" y="323"/>
                </a:cubicBezTo>
                <a:cubicBezTo>
                  <a:pt x="10578" y="292"/>
                  <a:pt x="10483" y="208"/>
                  <a:pt x="10461" y="137"/>
                </a:cubicBezTo>
                <a:cubicBezTo>
                  <a:pt x="10388" y="-108"/>
                  <a:pt x="9842" y="47"/>
                  <a:pt x="9839" y="313"/>
                </a:cubicBezTo>
                <a:cubicBezTo>
                  <a:pt x="9839" y="368"/>
                  <a:pt x="9729" y="525"/>
                  <a:pt x="9598" y="662"/>
                </a:cubicBezTo>
                <a:cubicBezTo>
                  <a:pt x="9382" y="886"/>
                  <a:pt x="9346" y="900"/>
                  <a:pt x="9235" y="820"/>
                </a:cubicBezTo>
                <a:cubicBezTo>
                  <a:pt x="9143" y="753"/>
                  <a:pt x="9120" y="670"/>
                  <a:pt x="9148" y="490"/>
                </a:cubicBezTo>
                <a:cubicBezTo>
                  <a:pt x="9211" y="75"/>
                  <a:pt x="8836" y="110"/>
                  <a:pt x="8712" y="530"/>
                </a:cubicBezTo>
                <a:cubicBezTo>
                  <a:pt x="8618" y="850"/>
                  <a:pt x="8454" y="776"/>
                  <a:pt x="8429" y="403"/>
                </a:cubicBezTo>
                <a:cubicBezTo>
                  <a:pt x="8412" y="149"/>
                  <a:pt x="8378" y="76"/>
                  <a:pt x="8271" y="51"/>
                </a:cubicBezTo>
                <a:cubicBezTo>
                  <a:pt x="8103" y="12"/>
                  <a:pt x="8058" y="51"/>
                  <a:pt x="8058" y="232"/>
                </a:cubicBezTo>
                <a:cubicBezTo>
                  <a:pt x="8058" y="390"/>
                  <a:pt x="7949" y="481"/>
                  <a:pt x="7879" y="382"/>
                </a:cubicBezTo>
                <a:cubicBezTo>
                  <a:pt x="7797" y="265"/>
                  <a:pt x="7627" y="317"/>
                  <a:pt x="7556" y="480"/>
                </a:cubicBezTo>
                <a:cubicBezTo>
                  <a:pt x="7511" y="584"/>
                  <a:pt x="7442" y="633"/>
                  <a:pt x="7362" y="619"/>
                </a:cubicBezTo>
                <a:cubicBezTo>
                  <a:pt x="7265" y="603"/>
                  <a:pt x="7238" y="536"/>
                  <a:pt x="7238" y="318"/>
                </a:cubicBezTo>
                <a:lnTo>
                  <a:pt x="7238" y="37"/>
                </a:lnTo>
                <a:lnTo>
                  <a:pt x="6713" y="19"/>
                </a:lnTo>
                <a:cubicBezTo>
                  <a:pt x="6214" y="1"/>
                  <a:pt x="6187" y="6"/>
                  <a:pt x="6223" y="128"/>
                </a:cubicBezTo>
                <a:cubicBezTo>
                  <a:pt x="6268" y="278"/>
                  <a:pt x="6155" y="363"/>
                  <a:pt x="6041" y="263"/>
                </a:cubicBezTo>
                <a:cubicBezTo>
                  <a:pt x="5921" y="157"/>
                  <a:pt x="5159" y="173"/>
                  <a:pt x="5111" y="283"/>
                </a:cubicBezTo>
                <a:cubicBezTo>
                  <a:pt x="5059" y="403"/>
                  <a:pt x="4508" y="469"/>
                  <a:pt x="4260" y="386"/>
                </a:cubicBezTo>
                <a:cubicBezTo>
                  <a:pt x="4084" y="327"/>
                  <a:pt x="4070" y="305"/>
                  <a:pt x="4143" y="185"/>
                </a:cubicBezTo>
                <a:cubicBezTo>
                  <a:pt x="4218" y="62"/>
                  <a:pt x="4211" y="54"/>
                  <a:pt x="4056" y="90"/>
                </a:cubicBezTo>
                <a:cubicBezTo>
                  <a:pt x="3964" y="112"/>
                  <a:pt x="3846" y="129"/>
                  <a:pt x="3796" y="130"/>
                </a:cubicBezTo>
                <a:cubicBezTo>
                  <a:pt x="3746" y="130"/>
                  <a:pt x="3675" y="201"/>
                  <a:pt x="3638" y="288"/>
                </a:cubicBezTo>
                <a:cubicBezTo>
                  <a:pt x="3580" y="421"/>
                  <a:pt x="3547" y="436"/>
                  <a:pt x="3426" y="382"/>
                </a:cubicBezTo>
                <a:cubicBezTo>
                  <a:pt x="3347" y="347"/>
                  <a:pt x="3218" y="291"/>
                  <a:pt x="3140" y="257"/>
                </a:cubicBezTo>
                <a:cubicBezTo>
                  <a:pt x="2915" y="158"/>
                  <a:pt x="2809" y="180"/>
                  <a:pt x="2581" y="381"/>
                </a:cubicBezTo>
                <a:cubicBezTo>
                  <a:pt x="2417" y="525"/>
                  <a:pt x="2302" y="569"/>
                  <a:pt x="2090" y="569"/>
                </a:cubicBezTo>
                <a:cubicBezTo>
                  <a:pt x="1938" y="569"/>
                  <a:pt x="1779" y="600"/>
                  <a:pt x="1735" y="638"/>
                </a:cubicBezTo>
                <a:cubicBezTo>
                  <a:pt x="1685" y="682"/>
                  <a:pt x="1570" y="689"/>
                  <a:pt x="1418" y="657"/>
                </a:cubicBezTo>
                <a:cubicBezTo>
                  <a:pt x="1287" y="630"/>
                  <a:pt x="1156" y="606"/>
                  <a:pt x="1127" y="604"/>
                </a:cubicBezTo>
                <a:cubicBezTo>
                  <a:pt x="1098" y="602"/>
                  <a:pt x="1024" y="537"/>
                  <a:pt x="961" y="459"/>
                </a:cubicBezTo>
                <a:cubicBezTo>
                  <a:pt x="895" y="375"/>
                  <a:pt x="813" y="336"/>
                  <a:pt x="763" y="364"/>
                </a:cubicBezTo>
                <a:cubicBezTo>
                  <a:pt x="717" y="389"/>
                  <a:pt x="647" y="412"/>
                  <a:pt x="608" y="415"/>
                </a:cubicBezTo>
                <a:cubicBezTo>
                  <a:pt x="163" y="446"/>
                  <a:pt x="-55" y="715"/>
                  <a:pt x="180" y="944"/>
                </a:cubicBezTo>
                <a:cubicBezTo>
                  <a:pt x="326" y="1085"/>
                  <a:pt x="295" y="1489"/>
                  <a:pt x="116" y="1790"/>
                </a:cubicBezTo>
                <a:cubicBezTo>
                  <a:pt x="-25" y="2026"/>
                  <a:pt x="-28" y="2256"/>
                  <a:pt x="109" y="2346"/>
                </a:cubicBezTo>
                <a:cubicBezTo>
                  <a:pt x="171" y="2386"/>
                  <a:pt x="249" y="2617"/>
                  <a:pt x="297" y="2902"/>
                </a:cubicBezTo>
                <a:cubicBezTo>
                  <a:pt x="365" y="3312"/>
                  <a:pt x="361" y="3406"/>
                  <a:pt x="274" y="3496"/>
                </a:cubicBezTo>
                <a:cubicBezTo>
                  <a:pt x="122" y="3653"/>
                  <a:pt x="-4" y="4126"/>
                  <a:pt x="0" y="4402"/>
                </a:cubicBezTo>
                <a:cubicBezTo>
                  <a:pt x="1" y="4494"/>
                  <a:pt x="17" y="4564"/>
                  <a:pt x="50" y="4594"/>
                </a:cubicBezTo>
                <a:cubicBezTo>
                  <a:pt x="76" y="4616"/>
                  <a:pt x="134" y="4607"/>
                  <a:pt x="180" y="4574"/>
                </a:cubicBezTo>
                <a:cubicBezTo>
                  <a:pt x="239" y="4531"/>
                  <a:pt x="316" y="4561"/>
                  <a:pt x="432" y="4669"/>
                </a:cubicBezTo>
                <a:cubicBezTo>
                  <a:pt x="589" y="4815"/>
                  <a:pt x="594" y="4843"/>
                  <a:pt x="507" y="5061"/>
                </a:cubicBezTo>
                <a:cubicBezTo>
                  <a:pt x="456" y="5189"/>
                  <a:pt x="338" y="5364"/>
                  <a:pt x="246" y="5451"/>
                </a:cubicBezTo>
                <a:cubicBezTo>
                  <a:pt x="103" y="5585"/>
                  <a:pt x="84" y="5658"/>
                  <a:pt x="108" y="5951"/>
                </a:cubicBezTo>
                <a:cubicBezTo>
                  <a:pt x="156" y="6546"/>
                  <a:pt x="166" y="7372"/>
                  <a:pt x="126" y="7429"/>
                </a:cubicBezTo>
                <a:cubicBezTo>
                  <a:pt x="105" y="7459"/>
                  <a:pt x="95" y="7617"/>
                  <a:pt x="102" y="7779"/>
                </a:cubicBezTo>
                <a:cubicBezTo>
                  <a:pt x="114" y="8037"/>
                  <a:pt x="150" y="8099"/>
                  <a:pt x="392" y="8283"/>
                </a:cubicBezTo>
                <a:cubicBezTo>
                  <a:pt x="688" y="8508"/>
                  <a:pt x="688" y="8641"/>
                  <a:pt x="391" y="8641"/>
                </a:cubicBezTo>
                <a:cubicBezTo>
                  <a:pt x="185" y="8641"/>
                  <a:pt x="153" y="8803"/>
                  <a:pt x="348" y="8857"/>
                </a:cubicBezTo>
                <a:cubicBezTo>
                  <a:pt x="556" y="8915"/>
                  <a:pt x="810" y="9186"/>
                  <a:pt x="761" y="9298"/>
                </a:cubicBezTo>
                <a:cubicBezTo>
                  <a:pt x="737" y="9352"/>
                  <a:pt x="621" y="9445"/>
                  <a:pt x="501" y="9504"/>
                </a:cubicBezTo>
                <a:cubicBezTo>
                  <a:pt x="337" y="9586"/>
                  <a:pt x="288" y="9649"/>
                  <a:pt x="303" y="9768"/>
                </a:cubicBezTo>
                <a:cubicBezTo>
                  <a:pt x="317" y="9872"/>
                  <a:pt x="363" y="9918"/>
                  <a:pt x="439" y="9907"/>
                </a:cubicBezTo>
                <a:cubicBezTo>
                  <a:pt x="503" y="9898"/>
                  <a:pt x="592" y="9931"/>
                  <a:pt x="637" y="9978"/>
                </a:cubicBezTo>
                <a:cubicBezTo>
                  <a:pt x="702" y="10047"/>
                  <a:pt x="666" y="10121"/>
                  <a:pt x="468" y="10329"/>
                </a:cubicBezTo>
                <a:cubicBezTo>
                  <a:pt x="330" y="10475"/>
                  <a:pt x="216" y="10612"/>
                  <a:pt x="214" y="10635"/>
                </a:cubicBezTo>
                <a:cubicBezTo>
                  <a:pt x="212" y="10658"/>
                  <a:pt x="191" y="10795"/>
                  <a:pt x="170" y="10943"/>
                </a:cubicBezTo>
                <a:cubicBezTo>
                  <a:pt x="141" y="11141"/>
                  <a:pt x="172" y="11286"/>
                  <a:pt x="287" y="11502"/>
                </a:cubicBezTo>
                <a:cubicBezTo>
                  <a:pt x="521" y="11939"/>
                  <a:pt x="540" y="12147"/>
                  <a:pt x="367" y="12430"/>
                </a:cubicBezTo>
                <a:cubicBezTo>
                  <a:pt x="204" y="12698"/>
                  <a:pt x="179" y="12926"/>
                  <a:pt x="286" y="13174"/>
                </a:cubicBezTo>
                <a:cubicBezTo>
                  <a:pt x="331" y="13278"/>
                  <a:pt x="391" y="13319"/>
                  <a:pt x="461" y="13296"/>
                </a:cubicBezTo>
                <a:cubicBezTo>
                  <a:pt x="523" y="13275"/>
                  <a:pt x="641" y="13329"/>
                  <a:pt x="745" y="13428"/>
                </a:cubicBezTo>
                <a:cubicBezTo>
                  <a:pt x="893" y="13568"/>
                  <a:pt x="908" y="13616"/>
                  <a:pt x="838" y="13714"/>
                </a:cubicBezTo>
                <a:cubicBezTo>
                  <a:pt x="775" y="13803"/>
                  <a:pt x="775" y="13879"/>
                  <a:pt x="836" y="14021"/>
                </a:cubicBezTo>
                <a:cubicBezTo>
                  <a:pt x="977" y="14349"/>
                  <a:pt x="714" y="14837"/>
                  <a:pt x="395" y="14837"/>
                </a:cubicBezTo>
                <a:cubicBezTo>
                  <a:pt x="181" y="14837"/>
                  <a:pt x="84" y="15060"/>
                  <a:pt x="239" y="15197"/>
                </a:cubicBezTo>
                <a:cubicBezTo>
                  <a:pt x="322" y="15270"/>
                  <a:pt x="329" y="15317"/>
                  <a:pt x="270" y="15401"/>
                </a:cubicBezTo>
                <a:cubicBezTo>
                  <a:pt x="211" y="15484"/>
                  <a:pt x="224" y="15567"/>
                  <a:pt x="326" y="15752"/>
                </a:cubicBezTo>
                <a:cubicBezTo>
                  <a:pt x="400" y="15885"/>
                  <a:pt x="453" y="16014"/>
                  <a:pt x="445" y="16040"/>
                </a:cubicBezTo>
                <a:cubicBezTo>
                  <a:pt x="422" y="16113"/>
                  <a:pt x="523" y="16092"/>
                  <a:pt x="675" y="15992"/>
                </a:cubicBezTo>
                <a:cubicBezTo>
                  <a:pt x="871" y="15861"/>
                  <a:pt x="967" y="15877"/>
                  <a:pt x="1104" y="16060"/>
                </a:cubicBezTo>
                <a:cubicBezTo>
                  <a:pt x="1244" y="16248"/>
                  <a:pt x="1186" y="16342"/>
                  <a:pt x="837" y="16495"/>
                </a:cubicBezTo>
                <a:cubicBezTo>
                  <a:pt x="689" y="16560"/>
                  <a:pt x="594" y="16570"/>
                  <a:pt x="545" y="16527"/>
                </a:cubicBezTo>
                <a:cubicBezTo>
                  <a:pt x="389" y="16390"/>
                  <a:pt x="287" y="16463"/>
                  <a:pt x="287" y="16714"/>
                </a:cubicBezTo>
                <a:cubicBezTo>
                  <a:pt x="287" y="16993"/>
                  <a:pt x="346" y="17024"/>
                  <a:pt x="535" y="16841"/>
                </a:cubicBezTo>
                <a:cubicBezTo>
                  <a:pt x="605" y="16773"/>
                  <a:pt x="699" y="16736"/>
                  <a:pt x="743" y="16760"/>
                </a:cubicBezTo>
                <a:cubicBezTo>
                  <a:pt x="787" y="16784"/>
                  <a:pt x="885" y="16812"/>
                  <a:pt x="962" y="16823"/>
                </a:cubicBezTo>
                <a:cubicBezTo>
                  <a:pt x="1040" y="16833"/>
                  <a:pt x="1174" y="16884"/>
                  <a:pt x="1263" y="16935"/>
                </a:cubicBezTo>
                <a:cubicBezTo>
                  <a:pt x="1402" y="17015"/>
                  <a:pt x="1414" y="17049"/>
                  <a:pt x="1350" y="17198"/>
                </a:cubicBezTo>
                <a:cubicBezTo>
                  <a:pt x="1309" y="17292"/>
                  <a:pt x="1227" y="17417"/>
                  <a:pt x="1168" y="17474"/>
                </a:cubicBezTo>
                <a:cubicBezTo>
                  <a:pt x="1110" y="17531"/>
                  <a:pt x="1072" y="17628"/>
                  <a:pt x="1084" y="17692"/>
                </a:cubicBezTo>
                <a:cubicBezTo>
                  <a:pt x="1119" y="17869"/>
                  <a:pt x="654" y="17832"/>
                  <a:pt x="481" y="17645"/>
                </a:cubicBezTo>
                <a:cubicBezTo>
                  <a:pt x="372" y="17527"/>
                  <a:pt x="338" y="17518"/>
                  <a:pt x="284" y="17593"/>
                </a:cubicBezTo>
                <a:cubicBezTo>
                  <a:pt x="110" y="17834"/>
                  <a:pt x="269" y="18215"/>
                  <a:pt x="543" y="18215"/>
                </a:cubicBezTo>
                <a:cubicBezTo>
                  <a:pt x="838" y="18215"/>
                  <a:pt x="864" y="18484"/>
                  <a:pt x="574" y="18539"/>
                </a:cubicBezTo>
                <a:cubicBezTo>
                  <a:pt x="386" y="18575"/>
                  <a:pt x="293" y="18739"/>
                  <a:pt x="291" y="19040"/>
                </a:cubicBezTo>
                <a:cubicBezTo>
                  <a:pt x="288" y="19374"/>
                  <a:pt x="363" y="19453"/>
                  <a:pt x="539" y="19299"/>
                </a:cubicBezTo>
                <a:cubicBezTo>
                  <a:pt x="706" y="19152"/>
                  <a:pt x="1119" y="18966"/>
                  <a:pt x="1172" y="19012"/>
                </a:cubicBezTo>
                <a:cubicBezTo>
                  <a:pt x="1196" y="19033"/>
                  <a:pt x="1214" y="19129"/>
                  <a:pt x="1214" y="19224"/>
                </a:cubicBezTo>
                <a:cubicBezTo>
                  <a:pt x="1214" y="19320"/>
                  <a:pt x="1248" y="19415"/>
                  <a:pt x="1289" y="19437"/>
                </a:cubicBezTo>
                <a:cubicBezTo>
                  <a:pt x="1337" y="19463"/>
                  <a:pt x="1312" y="19555"/>
                  <a:pt x="1218" y="19695"/>
                </a:cubicBezTo>
                <a:cubicBezTo>
                  <a:pt x="1051" y="19943"/>
                  <a:pt x="1032" y="20053"/>
                  <a:pt x="1161" y="20013"/>
                </a:cubicBezTo>
                <a:cubicBezTo>
                  <a:pt x="1329" y="19960"/>
                  <a:pt x="1510" y="20091"/>
                  <a:pt x="1460" y="20230"/>
                </a:cubicBezTo>
                <a:cubicBezTo>
                  <a:pt x="1418" y="20347"/>
                  <a:pt x="1437" y="20356"/>
                  <a:pt x="1673" y="20331"/>
                </a:cubicBezTo>
                <a:cubicBezTo>
                  <a:pt x="1889" y="20309"/>
                  <a:pt x="1982" y="20341"/>
                  <a:pt x="2210" y="20512"/>
                </a:cubicBezTo>
                <a:cubicBezTo>
                  <a:pt x="2368" y="20631"/>
                  <a:pt x="2563" y="20719"/>
                  <a:pt x="2669" y="20719"/>
                </a:cubicBezTo>
                <a:cubicBezTo>
                  <a:pt x="2909" y="20719"/>
                  <a:pt x="2903" y="20674"/>
                  <a:pt x="2627" y="20423"/>
                </a:cubicBezTo>
                <a:cubicBezTo>
                  <a:pt x="2416" y="20232"/>
                  <a:pt x="2406" y="20209"/>
                  <a:pt x="2513" y="20116"/>
                </a:cubicBezTo>
                <a:cubicBezTo>
                  <a:pt x="2692" y="19959"/>
                  <a:pt x="2925" y="19974"/>
                  <a:pt x="3352" y="20174"/>
                </a:cubicBezTo>
                <a:cubicBezTo>
                  <a:pt x="3879" y="20420"/>
                  <a:pt x="3906" y="20449"/>
                  <a:pt x="3685" y="20537"/>
                </a:cubicBezTo>
                <a:cubicBezTo>
                  <a:pt x="3424" y="20642"/>
                  <a:pt x="3448" y="20719"/>
                  <a:pt x="3743" y="20719"/>
                </a:cubicBezTo>
                <a:cubicBezTo>
                  <a:pt x="3937" y="20719"/>
                  <a:pt x="4018" y="20757"/>
                  <a:pt x="4114" y="20891"/>
                </a:cubicBezTo>
                <a:cubicBezTo>
                  <a:pt x="4181" y="20986"/>
                  <a:pt x="4244" y="21071"/>
                  <a:pt x="4253" y="21083"/>
                </a:cubicBezTo>
                <a:cubicBezTo>
                  <a:pt x="4292" y="21135"/>
                  <a:pt x="4565" y="20955"/>
                  <a:pt x="4565" y="20876"/>
                </a:cubicBezTo>
                <a:cubicBezTo>
                  <a:pt x="4565" y="20827"/>
                  <a:pt x="4682" y="20710"/>
                  <a:pt x="4823" y="20615"/>
                </a:cubicBezTo>
                <a:cubicBezTo>
                  <a:pt x="5108" y="20424"/>
                  <a:pt x="5575" y="20391"/>
                  <a:pt x="5754" y="20547"/>
                </a:cubicBezTo>
                <a:cubicBezTo>
                  <a:pt x="5835" y="20619"/>
                  <a:pt x="5804" y="20688"/>
                  <a:pt x="5559" y="20987"/>
                </a:cubicBezTo>
                <a:cubicBezTo>
                  <a:pt x="5400" y="21183"/>
                  <a:pt x="5239" y="21343"/>
                  <a:pt x="5202" y="21343"/>
                </a:cubicBezTo>
                <a:cubicBezTo>
                  <a:pt x="5165" y="21343"/>
                  <a:pt x="5135" y="21372"/>
                  <a:pt x="5135" y="21407"/>
                </a:cubicBezTo>
                <a:cubicBezTo>
                  <a:pt x="5135" y="21492"/>
                  <a:pt x="5217" y="21482"/>
                  <a:pt x="5374" y="21377"/>
                </a:cubicBezTo>
                <a:cubicBezTo>
                  <a:pt x="5447" y="21329"/>
                  <a:pt x="5544" y="21304"/>
                  <a:pt x="5592" y="21320"/>
                </a:cubicBezTo>
                <a:cubicBezTo>
                  <a:pt x="5639" y="21336"/>
                  <a:pt x="5782" y="21234"/>
                  <a:pt x="5909" y="21095"/>
                </a:cubicBezTo>
                <a:cubicBezTo>
                  <a:pt x="6182" y="20797"/>
                  <a:pt x="6383" y="20773"/>
                  <a:pt x="6690" y="21000"/>
                </a:cubicBezTo>
                <a:cubicBezTo>
                  <a:pt x="6923" y="21173"/>
                  <a:pt x="7202" y="21207"/>
                  <a:pt x="7202" y="21065"/>
                </a:cubicBezTo>
                <a:cubicBezTo>
                  <a:pt x="7202" y="21015"/>
                  <a:pt x="7256" y="20948"/>
                  <a:pt x="7321" y="20915"/>
                </a:cubicBezTo>
                <a:cubicBezTo>
                  <a:pt x="7429" y="20862"/>
                  <a:pt x="7423" y="20838"/>
                  <a:pt x="7254" y="20661"/>
                </a:cubicBezTo>
                <a:cubicBezTo>
                  <a:pt x="7046" y="20444"/>
                  <a:pt x="6930" y="20057"/>
                  <a:pt x="7043" y="19957"/>
                </a:cubicBezTo>
                <a:cubicBezTo>
                  <a:pt x="7159" y="19855"/>
                  <a:pt x="7454" y="19920"/>
                  <a:pt x="7442" y="20045"/>
                </a:cubicBezTo>
                <a:cubicBezTo>
                  <a:pt x="7436" y="20117"/>
                  <a:pt x="7482" y="20156"/>
                  <a:pt x="7579" y="20156"/>
                </a:cubicBezTo>
                <a:cubicBezTo>
                  <a:pt x="7660" y="20156"/>
                  <a:pt x="7800" y="20214"/>
                  <a:pt x="7887" y="20286"/>
                </a:cubicBezTo>
                <a:lnTo>
                  <a:pt x="8047" y="20418"/>
                </a:lnTo>
                <a:lnTo>
                  <a:pt x="7807" y="20712"/>
                </a:lnTo>
                <a:cubicBezTo>
                  <a:pt x="7669" y="20881"/>
                  <a:pt x="7589" y="21036"/>
                  <a:pt x="7619" y="21079"/>
                </a:cubicBezTo>
                <a:cubicBezTo>
                  <a:pt x="7650" y="21122"/>
                  <a:pt x="7910" y="21166"/>
                  <a:pt x="8234" y="21183"/>
                </a:cubicBezTo>
                <a:cubicBezTo>
                  <a:pt x="8547" y="21199"/>
                  <a:pt x="8816" y="21244"/>
                  <a:pt x="8844" y="21285"/>
                </a:cubicBezTo>
                <a:cubicBezTo>
                  <a:pt x="8874" y="21327"/>
                  <a:pt x="8959" y="21339"/>
                  <a:pt x="9047" y="21315"/>
                </a:cubicBezTo>
                <a:cubicBezTo>
                  <a:pt x="9172" y="21280"/>
                  <a:pt x="9198" y="21223"/>
                  <a:pt x="9198" y="20987"/>
                </a:cubicBezTo>
                <a:cubicBezTo>
                  <a:pt x="9198" y="20740"/>
                  <a:pt x="9233" y="20673"/>
                  <a:pt x="9457" y="20487"/>
                </a:cubicBezTo>
                <a:cubicBezTo>
                  <a:pt x="9720" y="20269"/>
                  <a:pt x="9805" y="20273"/>
                  <a:pt x="9852" y="20500"/>
                </a:cubicBezTo>
                <a:cubicBezTo>
                  <a:pt x="9896" y="20713"/>
                  <a:pt x="10079" y="20641"/>
                  <a:pt x="10163" y="20378"/>
                </a:cubicBezTo>
                <a:cubicBezTo>
                  <a:pt x="10207" y="20242"/>
                  <a:pt x="10275" y="20122"/>
                  <a:pt x="10316" y="20110"/>
                </a:cubicBezTo>
                <a:cubicBezTo>
                  <a:pt x="10357" y="20098"/>
                  <a:pt x="10531" y="20181"/>
                  <a:pt x="10703" y="20296"/>
                </a:cubicBezTo>
                <a:cubicBezTo>
                  <a:pt x="10959" y="20467"/>
                  <a:pt x="11019" y="20546"/>
                  <a:pt x="11038" y="20738"/>
                </a:cubicBezTo>
                <a:cubicBezTo>
                  <a:pt x="11050" y="20866"/>
                  <a:pt x="11015" y="21053"/>
                  <a:pt x="10958" y="21152"/>
                </a:cubicBezTo>
                <a:lnTo>
                  <a:pt x="10855" y="21335"/>
                </a:lnTo>
                <a:lnTo>
                  <a:pt x="11207" y="21377"/>
                </a:lnTo>
                <a:cubicBezTo>
                  <a:pt x="11401" y="21401"/>
                  <a:pt x="11565" y="21410"/>
                  <a:pt x="11572" y="21398"/>
                </a:cubicBezTo>
                <a:cubicBezTo>
                  <a:pt x="11804" y="21012"/>
                  <a:pt x="11970" y="20947"/>
                  <a:pt x="12318" y="21103"/>
                </a:cubicBezTo>
                <a:cubicBezTo>
                  <a:pt x="12461" y="21167"/>
                  <a:pt x="12661" y="21218"/>
                  <a:pt x="12760" y="21217"/>
                </a:cubicBezTo>
                <a:lnTo>
                  <a:pt x="12940" y="21214"/>
                </a:lnTo>
                <a:lnTo>
                  <a:pt x="12739" y="21077"/>
                </a:lnTo>
                <a:cubicBezTo>
                  <a:pt x="12044" y="20600"/>
                  <a:pt x="11973" y="20423"/>
                  <a:pt x="12352" y="20117"/>
                </a:cubicBezTo>
                <a:cubicBezTo>
                  <a:pt x="12799" y="19755"/>
                  <a:pt x="12823" y="19747"/>
                  <a:pt x="12902" y="19929"/>
                </a:cubicBezTo>
                <a:cubicBezTo>
                  <a:pt x="12977" y="20101"/>
                  <a:pt x="13119" y="20153"/>
                  <a:pt x="13119" y="20007"/>
                </a:cubicBezTo>
                <a:cubicBezTo>
                  <a:pt x="13119" y="19959"/>
                  <a:pt x="13167" y="19885"/>
                  <a:pt x="13226" y="19842"/>
                </a:cubicBezTo>
                <a:cubicBezTo>
                  <a:pt x="13311" y="19780"/>
                  <a:pt x="13354" y="19780"/>
                  <a:pt x="13439" y="19842"/>
                </a:cubicBezTo>
                <a:cubicBezTo>
                  <a:pt x="13591" y="19953"/>
                  <a:pt x="13572" y="20235"/>
                  <a:pt x="13399" y="20428"/>
                </a:cubicBezTo>
                <a:lnTo>
                  <a:pt x="13250" y="20594"/>
                </a:lnTo>
                <a:lnTo>
                  <a:pt x="13436" y="20653"/>
                </a:lnTo>
                <a:cubicBezTo>
                  <a:pt x="13656" y="20727"/>
                  <a:pt x="13663" y="20788"/>
                  <a:pt x="13475" y="20938"/>
                </a:cubicBezTo>
                <a:cubicBezTo>
                  <a:pt x="13279" y="21093"/>
                  <a:pt x="13294" y="21219"/>
                  <a:pt x="13509" y="21219"/>
                </a:cubicBezTo>
                <a:cubicBezTo>
                  <a:pt x="13639" y="21219"/>
                  <a:pt x="13736" y="21151"/>
                  <a:pt x="13870" y="20964"/>
                </a:cubicBezTo>
                <a:cubicBezTo>
                  <a:pt x="14000" y="20783"/>
                  <a:pt x="14078" y="20726"/>
                  <a:pt x="14138" y="20769"/>
                </a:cubicBezTo>
                <a:cubicBezTo>
                  <a:pt x="14185" y="20802"/>
                  <a:pt x="14288" y="20840"/>
                  <a:pt x="14366" y="20853"/>
                </a:cubicBezTo>
                <a:cubicBezTo>
                  <a:pt x="14483" y="20872"/>
                  <a:pt x="14509" y="20927"/>
                  <a:pt x="14509" y="21157"/>
                </a:cubicBezTo>
                <a:cubicBezTo>
                  <a:pt x="14509" y="21401"/>
                  <a:pt x="14531" y="21441"/>
                  <a:pt x="14670" y="21458"/>
                </a:cubicBezTo>
                <a:cubicBezTo>
                  <a:pt x="14812" y="21476"/>
                  <a:pt x="14829" y="21451"/>
                  <a:pt x="14829" y="21236"/>
                </a:cubicBezTo>
                <a:cubicBezTo>
                  <a:pt x="14829" y="20928"/>
                  <a:pt x="14928" y="20843"/>
                  <a:pt x="15294" y="20843"/>
                </a:cubicBezTo>
                <a:cubicBezTo>
                  <a:pt x="15599" y="20843"/>
                  <a:pt x="15784" y="20960"/>
                  <a:pt x="15963" y="21265"/>
                </a:cubicBezTo>
                <a:cubicBezTo>
                  <a:pt x="16056" y="21424"/>
                  <a:pt x="16268" y="21451"/>
                  <a:pt x="16391" y="21320"/>
                </a:cubicBezTo>
                <a:cubicBezTo>
                  <a:pt x="16505" y="21200"/>
                  <a:pt x="16464" y="20850"/>
                  <a:pt x="16310" y="20617"/>
                </a:cubicBezTo>
                <a:cubicBezTo>
                  <a:pt x="16207" y="20462"/>
                  <a:pt x="16200" y="20410"/>
                  <a:pt x="16272" y="20360"/>
                </a:cubicBezTo>
                <a:cubicBezTo>
                  <a:pt x="16409" y="20264"/>
                  <a:pt x="16774" y="20222"/>
                  <a:pt x="16910" y="20286"/>
                </a:cubicBezTo>
                <a:cubicBezTo>
                  <a:pt x="17019" y="20337"/>
                  <a:pt x="17021" y="20365"/>
                  <a:pt x="16931" y="20554"/>
                </a:cubicBezTo>
                <a:cubicBezTo>
                  <a:pt x="16816" y="20795"/>
                  <a:pt x="16847" y="20844"/>
                  <a:pt x="17106" y="20843"/>
                </a:cubicBezTo>
                <a:cubicBezTo>
                  <a:pt x="17352" y="20842"/>
                  <a:pt x="17431" y="20781"/>
                  <a:pt x="17431" y="20594"/>
                </a:cubicBezTo>
                <a:cubicBezTo>
                  <a:pt x="17431" y="20499"/>
                  <a:pt x="17473" y="20434"/>
                  <a:pt x="17538" y="20430"/>
                </a:cubicBezTo>
                <a:cubicBezTo>
                  <a:pt x="17800" y="20415"/>
                  <a:pt x="17808" y="20403"/>
                  <a:pt x="17669" y="20171"/>
                </a:cubicBezTo>
                <a:cubicBezTo>
                  <a:pt x="17519" y="19918"/>
                  <a:pt x="17526" y="19412"/>
                  <a:pt x="17684" y="19244"/>
                </a:cubicBezTo>
                <a:cubicBezTo>
                  <a:pt x="17801" y="19121"/>
                  <a:pt x="18180" y="19374"/>
                  <a:pt x="18180" y="19576"/>
                </a:cubicBezTo>
                <a:cubicBezTo>
                  <a:pt x="18180" y="19695"/>
                  <a:pt x="18212" y="19721"/>
                  <a:pt x="18340" y="19705"/>
                </a:cubicBezTo>
                <a:cubicBezTo>
                  <a:pt x="18475" y="19688"/>
                  <a:pt x="18501" y="19648"/>
                  <a:pt x="18501" y="19437"/>
                </a:cubicBezTo>
                <a:cubicBezTo>
                  <a:pt x="18501" y="19249"/>
                  <a:pt x="18532" y="19183"/>
                  <a:pt x="18626" y="19167"/>
                </a:cubicBezTo>
                <a:cubicBezTo>
                  <a:pt x="18695" y="19155"/>
                  <a:pt x="18750" y="19109"/>
                  <a:pt x="18750" y="19067"/>
                </a:cubicBezTo>
                <a:cubicBezTo>
                  <a:pt x="18750" y="19024"/>
                  <a:pt x="18796" y="18936"/>
                  <a:pt x="18851" y="18869"/>
                </a:cubicBezTo>
                <a:cubicBezTo>
                  <a:pt x="18950" y="18752"/>
                  <a:pt x="18955" y="18753"/>
                  <a:pt x="19026" y="18915"/>
                </a:cubicBezTo>
                <a:cubicBezTo>
                  <a:pt x="19066" y="19008"/>
                  <a:pt x="19168" y="19115"/>
                  <a:pt x="19252" y="19154"/>
                </a:cubicBezTo>
                <a:cubicBezTo>
                  <a:pt x="19391" y="19220"/>
                  <a:pt x="19394" y="19234"/>
                  <a:pt x="19291" y="19335"/>
                </a:cubicBezTo>
                <a:cubicBezTo>
                  <a:pt x="19164" y="19458"/>
                  <a:pt x="19141" y="19690"/>
                  <a:pt x="19249" y="19749"/>
                </a:cubicBezTo>
                <a:cubicBezTo>
                  <a:pt x="19361" y="19809"/>
                  <a:pt x="19333" y="19964"/>
                  <a:pt x="19176" y="20157"/>
                </a:cubicBezTo>
                <a:cubicBezTo>
                  <a:pt x="19018" y="20351"/>
                  <a:pt x="19033" y="20370"/>
                  <a:pt x="19375" y="20434"/>
                </a:cubicBezTo>
                <a:cubicBezTo>
                  <a:pt x="19502" y="20458"/>
                  <a:pt x="19639" y="20533"/>
                  <a:pt x="19680" y="20599"/>
                </a:cubicBezTo>
                <a:cubicBezTo>
                  <a:pt x="19720" y="20665"/>
                  <a:pt x="19812" y="20719"/>
                  <a:pt x="19884" y="20719"/>
                </a:cubicBezTo>
                <a:cubicBezTo>
                  <a:pt x="20063" y="20719"/>
                  <a:pt x="20184" y="20580"/>
                  <a:pt x="20104" y="20467"/>
                </a:cubicBezTo>
                <a:cubicBezTo>
                  <a:pt x="20062" y="20406"/>
                  <a:pt x="20081" y="20338"/>
                  <a:pt x="20161" y="20260"/>
                </a:cubicBezTo>
                <a:cubicBezTo>
                  <a:pt x="20232" y="20191"/>
                  <a:pt x="20288" y="20022"/>
                  <a:pt x="20296" y="19851"/>
                </a:cubicBezTo>
                <a:cubicBezTo>
                  <a:pt x="20324" y="19283"/>
                  <a:pt x="20398" y="19124"/>
                  <a:pt x="20589" y="19214"/>
                </a:cubicBezTo>
                <a:cubicBezTo>
                  <a:pt x="20656" y="19245"/>
                  <a:pt x="20767" y="19285"/>
                  <a:pt x="20835" y="19304"/>
                </a:cubicBezTo>
                <a:cubicBezTo>
                  <a:pt x="20904" y="19322"/>
                  <a:pt x="20960" y="19395"/>
                  <a:pt x="20960" y="19465"/>
                </a:cubicBezTo>
                <a:cubicBezTo>
                  <a:pt x="20960" y="19551"/>
                  <a:pt x="21008" y="19592"/>
                  <a:pt x="21103" y="19592"/>
                </a:cubicBezTo>
                <a:cubicBezTo>
                  <a:pt x="21262" y="19592"/>
                  <a:pt x="21276" y="19502"/>
                  <a:pt x="21180" y="19139"/>
                </a:cubicBezTo>
                <a:cubicBezTo>
                  <a:pt x="21134" y="18965"/>
                  <a:pt x="21143" y="18889"/>
                  <a:pt x="21217" y="18835"/>
                </a:cubicBezTo>
                <a:cubicBezTo>
                  <a:pt x="21361" y="18730"/>
                  <a:pt x="21338" y="18542"/>
                  <a:pt x="21172" y="18465"/>
                </a:cubicBezTo>
                <a:cubicBezTo>
                  <a:pt x="21054" y="18409"/>
                  <a:pt x="21043" y="18376"/>
                  <a:pt x="21108" y="18269"/>
                </a:cubicBezTo>
                <a:cubicBezTo>
                  <a:pt x="21151" y="18198"/>
                  <a:pt x="21171" y="18086"/>
                  <a:pt x="21152" y="18021"/>
                </a:cubicBezTo>
                <a:cubicBezTo>
                  <a:pt x="21132" y="17956"/>
                  <a:pt x="21145" y="17887"/>
                  <a:pt x="21180" y="17868"/>
                </a:cubicBezTo>
                <a:cubicBezTo>
                  <a:pt x="21265" y="17822"/>
                  <a:pt x="21265" y="17151"/>
                  <a:pt x="21180" y="17151"/>
                </a:cubicBezTo>
                <a:cubicBezTo>
                  <a:pt x="21145" y="17151"/>
                  <a:pt x="21028" y="17243"/>
                  <a:pt x="20922" y="17354"/>
                </a:cubicBezTo>
                <a:cubicBezTo>
                  <a:pt x="20703" y="17582"/>
                  <a:pt x="20450" y="17599"/>
                  <a:pt x="20220" y="17403"/>
                </a:cubicBezTo>
                <a:cubicBezTo>
                  <a:pt x="20090" y="17291"/>
                  <a:pt x="20091" y="17287"/>
                  <a:pt x="20238" y="17218"/>
                </a:cubicBezTo>
                <a:cubicBezTo>
                  <a:pt x="20404" y="17140"/>
                  <a:pt x="20440" y="16908"/>
                  <a:pt x="20305" y="16789"/>
                </a:cubicBezTo>
                <a:cubicBezTo>
                  <a:pt x="20064" y="16577"/>
                  <a:pt x="20259" y="16299"/>
                  <a:pt x="20541" y="16454"/>
                </a:cubicBezTo>
                <a:cubicBezTo>
                  <a:pt x="20720" y="16552"/>
                  <a:pt x="20888" y="16544"/>
                  <a:pt x="20888" y="16439"/>
                </a:cubicBezTo>
                <a:cubicBezTo>
                  <a:pt x="20888" y="16392"/>
                  <a:pt x="20798" y="16339"/>
                  <a:pt x="20688" y="16319"/>
                </a:cubicBezTo>
                <a:cubicBezTo>
                  <a:pt x="20578" y="16300"/>
                  <a:pt x="20409" y="16227"/>
                  <a:pt x="20313" y="16158"/>
                </a:cubicBezTo>
                <a:lnTo>
                  <a:pt x="20141" y="16033"/>
                </a:lnTo>
                <a:lnTo>
                  <a:pt x="20389" y="15846"/>
                </a:lnTo>
                <a:cubicBezTo>
                  <a:pt x="20716" y="15602"/>
                  <a:pt x="20940" y="15552"/>
                  <a:pt x="21110" y="15687"/>
                </a:cubicBezTo>
                <a:cubicBezTo>
                  <a:pt x="21235" y="15786"/>
                  <a:pt x="21244" y="15786"/>
                  <a:pt x="21290" y="15681"/>
                </a:cubicBezTo>
                <a:cubicBezTo>
                  <a:pt x="21317" y="15620"/>
                  <a:pt x="21303" y="15483"/>
                  <a:pt x="21257" y="15377"/>
                </a:cubicBezTo>
                <a:cubicBezTo>
                  <a:pt x="21203" y="15251"/>
                  <a:pt x="21199" y="15164"/>
                  <a:pt x="21246" y="15123"/>
                </a:cubicBezTo>
                <a:cubicBezTo>
                  <a:pt x="21340" y="15041"/>
                  <a:pt x="21336" y="14479"/>
                  <a:pt x="21241" y="14427"/>
                </a:cubicBezTo>
                <a:cubicBezTo>
                  <a:pt x="21201" y="14405"/>
                  <a:pt x="21187" y="14336"/>
                  <a:pt x="21209" y="14274"/>
                </a:cubicBezTo>
                <a:cubicBezTo>
                  <a:pt x="21232" y="14212"/>
                  <a:pt x="21264" y="13946"/>
                  <a:pt x="21280" y="13684"/>
                </a:cubicBezTo>
                <a:cubicBezTo>
                  <a:pt x="21297" y="13422"/>
                  <a:pt x="21323" y="13187"/>
                  <a:pt x="21339" y="13162"/>
                </a:cubicBezTo>
                <a:cubicBezTo>
                  <a:pt x="21355" y="13136"/>
                  <a:pt x="21342" y="12891"/>
                  <a:pt x="21310" y="12618"/>
                </a:cubicBezTo>
                <a:cubicBezTo>
                  <a:pt x="21279" y="12344"/>
                  <a:pt x="21269" y="12100"/>
                  <a:pt x="21289" y="12072"/>
                </a:cubicBezTo>
                <a:cubicBezTo>
                  <a:pt x="21368" y="11960"/>
                  <a:pt x="21324" y="11251"/>
                  <a:pt x="21236" y="11203"/>
                </a:cubicBezTo>
                <a:cubicBezTo>
                  <a:pt x="21171" y="11168"/>
                  <a:pt x="21147" y="10992"/>
                  <a:pt x="21154" y="10605"/>
                </a:cubicBezTo>
                <a:cubicBezTo>
                  <a:pt x="21159" y="10303"/>
                  <a:pt x="21148" y="10032"/>
                  <a:pt x="21128" y="10003"/>
                </a:cubicBezTo>
                <a:cubicBezTo>
                  <a:pt x="21107" y="9973"/>
                  <a:pt x="21009" y="9994"/>
                  <a:pt x="20911" y="10050"/>
                </a:cubicBezTo>
                <a:cubicBezTo>
                  <a:pt x="20814" y="10106"/>
                  <a:pt x="20695" y="10139"/>
                  <a:pt x="20646" y="10123"/>
                </a:cubicBezTo>
                <a:cubicBezTo>
                  <a:pt x="20514" y="10078"/>
                  <a:pt x="20549" y="9693"/>
                  <a:pt x="20704" y="9485"/>
                </a:cubicBezTo>
                <a:lnTo>
                  <a:pt x="20837" y="9308"/>
                </a:lnTo>
                <a:lnTo>
                  <a:pt x="21083" y="9542"/>
                </a:lnTo>
                <a:cubicBezTo>
                  <a:pt x="21218" y="9671"/>
                  <a:pt x="21340" y="9768"/>
                  <a:pt x="21354" y="9756"/>
                </a:cubicBezTo>
                <a:cubicBezTo>
                  <a:pt x="21386" y="9728"/>
                  <a:pt x="21402" y="9077"/>
                  <a:pt x="21392" y="8141"/>
                </a:cubicBezTo>
                <a:lnTo>
                  <a:pt x="21383" y="7421"/>
                </a:lnTo>
                <a:lnTo>
                  <a:pt x="21236" y="7624"/>
                </a:lnTo>
                <a:cubicBezTo>
                  <a:pt x="21154" y="7736"/>
                  <a:pt x="21057" y="7810"/>
                  <a:pt x="21019" y="7790"/>
                </a:cubicBezTo>
                <a:cubicBezTo>
                  <a:pt x="20898" y="7724"/>
                  <a:pt x="20993" y="6939"/>
                  <a:pt x="21160" y="6642"/>
                </a:cubicBezTo>
                <a:cubicBezTo>
                  <a:pt x="21385" y="6240"/>
                  <a:pt x="21371" y="6203"/>
                  <a:pt x="21019" y="6272"/>
                </a:cubicBezTo>
                <a:cubicBezTo>
                  <a:pt x="20670" y="6341"/>
                  <a:pt x="20551" y="6277"/>
                  <a:pt x="20670" y="6082"/>
                </a:cubicBezTo>
                <a:cubicBezTo>
                  <a:pt x="20742" y="5964"/>
                  <a:pt x="20879" y="5907"/>
                  <a:pt x="21177" y="5868"/>
                </a:cubicBezTo>
                <a:cubicBezTo>
                  <a:pt x="21399" y="5838"/>
                  <a:pt x="21435" y="5759"/>
                  <a:pt x="21429" y="5312"/>
                </a:cubicBezTo>
                <a:lnTo>
                  <a:pt x="21423" y="4855"/>
                </a:lnTo>
                <a:lnTo>
                  <a:pt x="21223" y="4874"/>
                </a:lnTo>
                <a:cubicBezTo>
                  <a:pt x="20983" y="4896"/>
                  <a:pt x="20679" y="4671"/>
                  <a:pt x="20677" y="4471"/>
                </a:cubicBezTo>
                <a:cubicBezTo>
                  <a:pt x="20676" y="4397"/>
                  <a:pt x="20721" y="4259"/>
                  <a:pt x="20778" y="4163"/>
                </a:cubicBezTo>
                <a:cubicBezTo>
                  <a:pt x="20835" y="4067"/>
                  <a:pt x="20869" y="3971"/>
                  <a:pt x="20855" y="3950"/>
                </a:cubicBezTo>
                <a:cubicBezTo>
                  <a:pt x="20840" y="3930"/>
                  <a:pt x="20889" y="3844"/>
                  <a:pt x="20963" y="3759"/>
                </a:cubicBezTo>
                <a:cubicBezTo>
                  <a:pt x="21078" y="3625"/>
                  <a:pt x="21116" y="3615"/>
                  <a:pt x="21239" y="3681"/>
                </a:cubicBezTo>
                <a:cubicBezTo>
                  <a:pt x="21317" y="3723"/>
                  <a:pt x="21398" y="3734"/>
                  <a:pt x="21418" y="3705"/>
                </a:cubicBezTo>
                <a:cubicBezTo>
                  <a:pt x="21439" y="3676"/>
                  <a:pt x="21476" y="3261"/>
                  <a:pt x="21500" y="2783"/>
                </a:cubicBezTo>
                <a:lnTo>
                  <a:pt x="21545" y="1915"/>
                </a:lnTo>
                <a:lnTo>
                  <a:pt x="21337" y="1814"/>
                </a:lnTo>
                <a:cubicBezTo>
                  <a:pt x="21222" y="1759"/>
                  <a:pt x="21061" y="1611"/>
                  <a:pt x="20976" y="1484"/>
                </a:cubicBezTo>
                <a:lnTo>
                  <a:pt x="20819" y="1255"/>
                </a:lnTo>
                <a:lnTo>
                  <a:pt x="20965" y="1127"/>
                </a:lnTo>
                <a:cubicBezTo>
                  <a:pt x="21045" y="1057"/>
                  <a:pt x="21098" y="966"/>
                  <a:pt x="21082" y="926"/>
                </a:cubicBezTo>
                <a:cubicBezTo>
                  <a:pt x="21065" y="885"/>
                  <a:pt x="21113" y="773"/>
                  <a:pt x="21188" y="678"/>
                </a:cubicBezTo>
                <a:lnTo>
                  <a:pt x="21326" y="506"/>
                </a:lnTo>
                <a:lnTo>
                  <a:pt x="21165" y="506"/>
                </a:lnTo>
                <a:cubicBezTo>
                  <a:pt x="21078" y="506"/>
                  <a:pt x="20949" y="553"/>
                  <a:pt x="20878" y="609"/>
                </a:cubicBezTo>
                <a:cubicBezTo>
                  <a:pt x="20758" y="704"/>
                  <a:pt x="20745" y="701"/>
                  <a:pt x="20676" y="539"/>
                </a:cubicBezTo>
                <a:cubicBezTo>
                  <a:pt x="20610" y="387"/>
                  <a:pt x="20574" y="371"/>
                  <a:pt x="20375" y="406"/>
                </a:cubicBezTo>
                <a:cubicBezTo>
                  <a:pt x="20251" y="428"/>
                  <a:pt x="20096" y="488"/>
                  <a:pt x="20029" y="541"/>
                </a:cubicBezTo>
                <a:cubicBezTo>
                  <a:pt x="19963" y="594"/>
                  <a:pt x="19818" y="643"/>
                  <a:pt x="19707" y="650"/>
                </a:cubicBezTo>
                <a:cubicBezTo>
                  <a:pt x="19545" y="660"/>
                  <a:pt x="19470" y="617"/>
                  <a:pt x="19329" y="428"/>
                </a:cubicBezTo>
                <a:cubicBezTo>
                  <a:pt x="19172" y="219"/>
                  <a:pt x="19123" y="193"/>
                  <a:pt x="18863" y="197"/>
                </a:cubicBezTo>
                <a:cubicBezTo>
                  <a:pt x="18703" y="200"/>
                  <a:pt x="18476" y="252"/>
                  <a:pt x="18358" y="313"/>
                </a:cubicBezTo>
                <a:cubicBezTo>
                  <a:pt x="18153" y="420"/>
                  <a:pt x="18131" y="420"/>
                  <a:pt x="17835" y="309"/>
                </a:cubicBezTo>
                <a:cubicBezTo>
                  <a:pt x="17411" y="151"/>
                  <a:pt x="17194" y="160"/>
                  <a:pt x="17117" y="338"/>
                </a:cubicBezTo>
                <a:cubicBezTo>
                  <a:pt x="17083" y="416"/>
                  <a:pt x="17004" y="516"/>
                  <a:pt x="16945" y="559"/>
                </a:cubicBezTo>
                <a:cubicBezTo>
                  <a:pt x="16855" y="624"/>
                  <a:pt x="16824" y="620"/>
                  <a:pt x="16769" y="533"/>
                </a:cubicBezTo>
                <a:cubicBezTo>
                  <a:pt x="16724" y="463"/>
                  <a:pt x="16579" y="417"/>
                  <a:pt x="16332" y="396"/>
                </a:cubicBezTo>
                <a:cubicBezTo>
                  <a:pt x="16076" y="374"/>
                  <a:pt x="15934" y="329"/>
                  <a:pt x="15878" y="251"/>
                </a:cubicBezTo>
                <a:cubicBezTo>
                  <a:pt x="15766" y="92"/>
                  <a:pt x="15505" y="159"/>
                  <a:pt x="15201" y="426"/>
                </a:cubicBezTo>
                <a:cubicBezTo>
                  <a:pt x="15006" y="597"/>
                  <a:pt x="14940" y="624"/>
                  <a:pt x="14858" y="564"/>
                </a:cubicBezTo>
                <a:cubicBezTo>
                  <a:pt x="14776" y="504"/>
                  <a:pt x="14774" y="472"/>
                  <a:pt x="14847" y="395"/>
                </a:cubicBezTo>
                <a:cubicBezTo>
                  <a:pt x="14926" y="312"/>
                  <a:pt x="14891" y="303"/>
                  <a:pt x="14564" y="330"/>
                </a:cubicBezTo>
                <a:cubicBezTo>
                  <a:pt x="14156" y="365"/>
                  <a:pt x="14077" y="341"/>
                  <a:pt x="14195" y="217"/>
                </a:cubicBezTo>
                <a:cubicBezTo>
                  <a:pt x="14287" y="119"/>
                  <a:pt x="14036" y="46"/>
                  <a:pt x="13715" y="78"/>
                </a:cubicBezTo>
                <a:cubicBezTo>
                  <a:pt x="13561" y="94"/>
                  <a:pt x="13516" y="128"/>
                  <a:pt x="13533" y="215"/>
                </a:cubicBezTo>
                <a:cubicBezTo>
                  <a:pt x="13546" y="279"/>
                  <a:pt x="13538" y="374"/>
                  <a:pt x="13515" y="426"/>
                </a:cubicBezTo>
                <a:cubicBezTo>
                  <a:pt x="13482" y="502"/>
                  <a:pt x="13452" y="505"/>
                  <a:pt x="13368" y="443"/>
                </a:cubicBezTo>
                <a:cubicBezTo>
                  <a:pt x="13310" y="401"/>
                  <a:pt x="13212" y="385"/>
                  <a:pt x="13148" y="406"/>
                </a:cubicBezTo>
                <a:cubicBezTo>
                  <a:pt x="13054" y="438"/>
                  <a:pt x="13048" y="464"/>
                  <a:pt x="13119" y="539"/>
                </a:cubicBezTo>
                <a:cubicBezTo>
                  <a:pt x="13193" y="617"/>
                  <a:pt x="13168" y="646"/>
                  <a:pt x="12967" y="721"/>
                </a:cubicBezTo>
                <a:cubicBezTo>
                  <a:pt x="12755" y="799"/>
                  <a:pt x="12713" y="798"/>
                  <a:pt x="12602" y="710"/>
                </a:cubicBezTo>
                <a:cubicBezTo>
                  <a:pt x="12531" y="654"/>
                  <a:pt x="12492" y="563"/>
                  <a:pt x="12514" y="503"/>
                </a:cubicBezTo>
                <a:cubicBezTo>
                  <a:pt x="12539" y="434"/>
                  <a:pt x="12471" y="323"/>
                  <a:pt x="12328" y="197"/>
                </a:cubicBezTo>
                <a:lnTo>
                  <a:pt x="12101" y="0"/>
                </a:lnTo>
                <a:close/>
                <a:moveTo>
                  <a:pt x="4139" y="657"/>
                </a:moveTo>
                <a:cubicBezTo>
                  <a:pt x="4165" y="658"/>
                  <a:pt x="4193" y="668"/>
                  <a:pt x="4222" y="688"/>
                </a:cubicBezTo>
                <a:cubicBezTo>
                  <a:pt x="4279" y="730"/>
                  <a:pt x="4307" y="788"/>
                  <a:pt x="4285" y="820"/>
                </a:cubicBezTo>
                <a:cubicBezTo>
                  <a:pt x="4232" y="896"/>
                  <a:pt x="4125" y="892"/>
                  <a:pt x="4069" y="813"/>
                </a:cubicBezTo>
                <a:cubicBezTo>
                  <a:pt x="4010" y="728"/>
                  <a:pt x="4061" y="654"/>
                  <a:pt x="4139" y="657"/>
                </a:cubicBezTo>
                <a:close/>
                <a:moveTo>
                  <a:pt x="1352" y="773"/>
                </a:moveTo>
                <a:cubicBezTo>
                  <a:pt x="1372" y="772"/>
                  <a:pt x="1395" y="773"/>
                  <a:pt x="1419" y="776"/>
                </a:cubicBezTo>
                <a:cubicBezTo>
                  <a:pt x="1563" y="794"/>
                  <a:pt x="1757" y="885"/>
                  <a:pt x="1717" y="942"/>
                </a:cubicBezTo>
                <a:cubicBezTo>
                  <a:pt x="1692" y="977"/>
                  <a:pt x="1611" y="1005"/>
                  <a:pt x="1538" y="1005"/>
                </a:cubicBezTo>
                <a:cubicBezTo>
                  <a:pt x="1376" y="1005"/>
                  <a:pt x="1199" y="842"/>
                  <a:pt x="1302" y="786"/>
                </a:cubicBezTo>
                <a:cubicBezTo>
                  <a:pt x="1315" y="779"/>
                  <a:pt x="1332" y="775"/>
                  <a:pt x="1352" y="773"/>
                </a:cubicBezTo>
                <a:close/>
                <a:moveTo>
                  <a:pt x="1000" y="1033"/>
                </a:moveTo>
                <a:cubicBezTo>
                  <a:pt x="1021" y="1038"/>
                  <a:pt x="1038" y="1048"/>
                  <a:pt x="1050" y="1065"/>
                </a:cubicBezTo>
                <a:cubicBezTo>
                  <a:pt x="1074" y="1098"/>
                  <a:pt x="1063" y="1143"/>
                  <a:pt x="1025" y="1164"/>
                </a:cubicBezTo>
                <a:cubicBezTo>
                  <a:pt x="986" y="1184"/>
                  <a:pt x="936" y="1173"/>
                  <a:pt x="912" y="1139"/>
                </a:cubicBezTo>
                <a:cubicBezTo>
                  <a:pt x="888" y="1106"/>
                  <a:pt x="900" y="1062"/>
                  <a:pt x="938" y="1041"/>
                </a:cubicBezTo>
                <a:cubicBezTo>
                  <a:pt x="957" y="1031"/>
                  <a:pt x="980" y="1029"/>
                  <a:pt x="1000" y="1033"/>
                </a:cubicBezTo>
                <a:close/>
                <a:moveTo>
                  <a:pt x="18704" y="1428"/>
                </a:moveTo>
                <a:cubicBezTo>
                  <a:pt x="18718" y="1426"/>
                  <a:pt x="18730" y="1427"/>
                  <a:pt x="18741" y="1431"/>
                </a:cubicBezTo>
                <a:cubicBezTo>
                  <a:pt x="18785" y="1447"/>
                  <a:pt x="18810" y="1511"/>
                  <a:pt x="18800" y="1618"/>
                </a:cubicBezTo>
                <a:cubicBezTo>
                  <a:pt x="18782" y="1802"/>
                  <a:pt x="18576" y="2063"/>
                  <a:pt x="18501" y="1997"/>
                </a:cubicBezTo>
                <a:cubicBezTo>
                  <a:pt x="18411" y="1918"/>
                  <a:pt x="18443" y="1686"/>
                  <a:pt x="18564" y="1535"/>
                </a:cubicBezTo>
                <a:cubicBezTo>
                  <a:pt x="18616" y="1470"/>
                  <a:pt x="18664" y="1435"/>
                  <a:pt x="18704" y="1428"/>
                </a:cubicBezTo>
                <a:close/>
                <a:moveTo>
                  <a:pt x="15804" y="1470"/>
                </a:moveTo>
                <a:cubicBezTo>
                  <a:pt x="15860" y="1486"/>
                  <a:pt x="15919" y="1551"/>
                  <a:pt x="15935" y="1643"/>
                </a:cubicBezTo>
                <a:cubicBezTo>
                  <a:pt x="15948" y="1722"/>
                  <a:pt x="15907" y="1858"/>
                  <a:pt x="15843" y="1944"/>
                </a:cubicBezTo>
                <a:cubicBezTo>
                  <a:pt x="15641" y="2214"/>
                  <a:pt x="15483" y="2135"/>
                  <a:pt x="15599" y="1823"/>
                </a:cubicBezTo>
                <a:cubicBezTo>
                  <a:pt x="15641" y="1710"/>
                  <a:pt x="15688" y="1580"/>
                  <a:pt x="15702" y="1533"/>
                </a:cubicBezTo>
                <a:cubicBezTo>
                  <a:pt x="15712" y="1500"/>
                  <a:pt x="15729" y="1480"/>
                  <a:pt x="15751" y="1471"/>
                </a:cubicBezTo>
                <a:cubicBezTo>
                  <a:pt x="15767" y="1465"/>
                  <a:pt x="15785" y="1465"/>
                  <a:pt x="15804" y="1470"/>
                </a:cubicBezTo>
                <a:close/>
                <a:moveTo>
                  <a:pt x="444" y="1620"/>
                </a:moveTo>
                <a:cubicBezTo>
                  <a:pt x="472" y="1612"/>
                  <a:pt x="503" y="1623"/>
                  <a:pt x="545" y="1654"/>
                </a:cubicBezTo>
                <a:cubicBezTo>
                  <a:pt x="603" y="1696"/>
                  <a:pt x="650" y="1755"/>
                  <a:pt x="650" y="1785"/>
                </a:cubicBezTo>
                <a:cubicBezTo>
                  <a:pt x="650" y="1815"/>
                  <a:pt x="587" y="1869"/>
                  <a:pt x="508" y="1906"/>
                </a:cubicBezTo>
                <a:cubicBezTo>
                  <a:pt x="325" y="1992"/>
                  <a:pt x="247" y="1893"/>
                  <a:pt x="358" y="1712"/>
                </a:cubicBezTo>
                <a:cubicBezTo>
                  <a:pt x="390" y="1658"/>
                  <a:pt x="416" y="1629"/>
                  <a:pt x="444" y="1620"/>
                </a:cubicBezTo>
                <a:close/>
                <a:moveTo>
                  <a:pt x="995" y="2073"/>
                </a:moveTo>
                <a:cubicBezTo>
                  <a:pt x="1008" y="2074"/>
                  <a:pt x="1020" y="2079"/>
                  <a:pt x="1031" y="2088"/>
                </a:cubicBezTo>
                <a:cubicBezTo>
                  <a:pt x="1072" y="2124"/>
                  <a:pt x="1094" y="2203"/>
                  <a:pt x="1080" y="2266"/>
                </a:cubicBezTo>
                <a:cubicBezTo>
                  <a:pt x="1058" y="2364"/>
                  <a:pt x="976" y="2421"/>
                  <a:pt x="906" y="2408"/>
                </a:cubicBezTo>
                <a:cubicBezTo>
                  <a:pt x="952" y="2426"/>
                  <a:pt x="993" y="2467"/>
                  <a:pt x="1003" y="2526"/>
                </a:cubicBezTo>
                <a:cubicBezTo>
                  <a:pt x="1031" y="2702"/>
                  <a:pt x="820" y="2871"/>
                  <a:pt x="755" y="2724"/>
                </a:cubicBezTo>
                <a:cubicBezTo>
                  <a:pt x="688" y="2570"/>
                  <a:pt x="750" y="2392"/>
                  <a:pt x="872" y="2392"/>
                </a:cubicBezTo>
                <a:cubicBezTo>
                  <a:pt x="877" y="2392"/>
                  <a:pt x="881" y="2398"/>
                  <a:pt x="887" y="2399"/>
                </a:cubicBezTo>
                <a:cubicBezTo>
                  <a:pt x="868" y="2392"/>
                  <a:pt x="850" y="2383"/>
                  <a:pt x="837" y="2364"/>
                </a:cubicBezTo>
                <a:cubicBezTo>
                  <a:pt x="774" y="2275"/>
                  <a:pt x="902" y="2071"/>
                  <a:pt x="995" y="2073"/>
                </a:cubicBezTo>
                <a:close/>
                <a:moveTo>
                  <a:pt x="20916" y="2194"/>
                </a:moveTo>
                <a:cubicBezTo>
                  <a:pt x="21081" y="2216"/>
                  <a:pt x="21280" y="2400"/>
                  <a:pt x="21280" y="2586"/>
                </a:cubicBezTo>
                <a:cubicBezTo>
                  <a:pt x="21280" y="2817"/>
                  <a:pt x="21194" y="2840"/>
                  <a:pt x="20876" y="2688"/>
                </a:cubicBezTo>
                <a:cubicBezTo>
                  <a:pt x="20605" y="2560"/>
                  <a:pt x="20571" y="2414"/>
                  <a:pt x="20771" y="2234"/>
                </a:cubicBezTo>
                <a:cubicBezTo>
                  <a:pt x="20810" y="2199"/>
                  <a:pt x="20861" y="2187"/>
                  <a:pt x="20916" y="2194"/>
                </a:cubicBezTo>
                <a:close/>
                <a:moveTo>
                  <a:pt x="1095" y="3083"/>
                </a:moveTo>
                <a:cubicBezTo>
                  <a:pt x="1152" y="3085"/>
                  <a:pt x="1199" y="3117"/>
                  <a:pt x="1206" y="3156"/>
                </a:cubicBezTo>
                <a:cubicBezTo>
                  <a:pt x="1216" y="3159"/>
                  <a:pt x="1227" y="3158"/>
                  <a:pt x="1236" y="3163"/>
                </a:cubicBezTo>
                <a:cubicBezTo>
                  <a:pt x="1279" y="3186"/>
                  <a:pt x="1295" y="3232"/>
                  <a:pt x="1272" y="3265"/>
                </a:cubicBezTo>
                <a:cubicBezTo>
                  <a:pt x="1216" y="3345"/>
                  <a:pt x="1038" y="3342"/>
                  <a:pt x="981" y="3260"/>
                </a:cubicBezTo>
                <a:cubicBezTo>
                  <a:pt x="966" y="3239"/>
                  <a:pt x="974" y="3220"/>
                  <a:pt x="989" y="3202"/>
                </a:cubicBezTo>
                <a:cubicBezTo>
                  <a:pt x="970" y="3166"/>
                  <a:pt x="975" y="3123"/>
                  <a:pt x="1018" y="3100"/>
                </a:cubicBezTo>
                <a:cubicBezTo>
                  <a:pt x="1042" y="3087"/>
                  <a:pt x="1069" y="3082"/>
                  <a:pt x="1095" y="3083"/>
                </a:cubicBezTo>
                <a:close/>
                <a:moveTo>
                  <a:pt x="1809" y="3609"/>
                </a:moveTo>
                <a:cubicBezTo>
                  <a:pt x="1841" y="3609"/>
                  <a:pt x="1869" y="3618"/>
                  <a:pt x="1896" y="3632"/>
                </a:cubicBezTo>
                <a:cubicBezTo>
                  <a:pt x="1905" y="3636"/>
                  <a:pt x="1915" y="3643"/>
                  <a:pt x="1924" y="3649"/>
                </a:cubicBezTo>
                <a:cubicBezTo>
                  <a:pt x="1950" y="3667"/>
                  <a:pt x="1977" y="3689"/>
                  <a:pt x="2004" y="3723"/>
                </a:cubicBezTo>
                <a:cubicBezTo>
                  <a:pt x="2068" y="3803"/>
                  <a:pt x="2095" y="3887"/>
                  <a:pt x="2065" y="3911"/>
                </a:cubicBezTo>
                <a:cubicBezTo>
                  <a:pt x="2043" y="3928"/>
                  <a:pt x="1980" y="3945"/>
                  <a:pt x="1899" y="3958"/>
                </a:cubicBezTo>
                <a:cubicBezTo>
                  <a:pt x="1653" y="4000"/>
                  <a:pt x="1235" y="4018"/>
                  <a:pt x="1203" y="3972"/>
                </a:cubicBezTo>
                <a:cubicBezTo>
                  <a:pt x="1197" y="3964"/>
                  <a:pt x="1198" y="3952"/>
                  <a:pt x="1203" y="3940"/>
                </a:cubicBezTo>
                <a:cubicBezTo>
                  <a:pt x="1208" y="3928"/>
                  <a:pt x="1218" y="3914"/>
                  <a:pt x="1233" y="3899"/>
                </a:cubicBezTo>
                <a:cubicBezTo>
                  <a:pt x="1290" y="3837"/>
                  <a:pt x="1411" y="3757"/>
                  <a:pt x="1539" y="3695"/>
                </a:cubicBezTo>
                <a:cubicBezTo>
                  <a:pt x="1603" y="3664"/>
                  <a:pt x="1669" y="3639"/>
                  <a:pt x="1728" y="3622"/>
                </a:cubicBezTo>
                <a:cubicBezTo>
                  <a:pt x="1758" y="3614"/>
                  <a:pt x="1784" y="3610"/>
                  <a:pt x="1809" y="3609"/>
                </a:cubicBezTo>
                <a:close/>
                <a:moveTo>
                  <a:pt x="1694" y="4231"/>
                </a:moveTo>
                <a:cubicBezTo>
                  <a:pt x="1767" y="4227"/>
                  <a:pt x="1837" y="4232"/>
                  <a:pt x="1899" y="4247"/>
                </a:cubicBezTo>
                <a:cubicBezTo>
                  <a:pt x="1929" y="4254"/>
                  <a:pt x="1957" y="4265"/>
                  <a:pt x="1981" y="4277"/>
                </a:cubicBezTo>
                <a:cubicBezTo>
                  <a:pt x="2007" y="4289"/>
                  <a:pt x="2027" y="4303"/>
                  <a:pt x="2044" y="4320"/>
                </a:cubicBezTo>
                <a:cubicBezTo>
                  <a:pt x="2115" y="4396"/>
                  <a:pt x="2091" y="4432"/>
                  <a:pt x="1910" y="4514"/>
                </a:cubicBezTo>
                <a:cubicBezTo>
                  <a:pt x="1848" y="4542"/>
                  <a:pt x="1776" y="4564"/>
                  <a:pt x="1703" y="4581"/>
                </a:cubicBezTo>
                <a:cubicBezTo>
                  <a:pt x="1558" y="4613"/>
                  <a:pt x="1408" y="4622"/>
                  <a:pt x="1308" y="4603"/>
                </a:cubicBezTo>
                <a:cubicBezTo>
                  <a:pt x="1257" y="4593"/>
                  <a:pt x="1220" y="4576"/>
                  <a:pt x="1203" y="4552"/>
                </a:cubicBezTo>
                <a:cubicBezTo>
                  <a:pt x="1179" y="4518"/>
                  <a:pt x="1226" y="4432"/>
                  <a:pt x="1309" y="4360"/>
                </a:cubicBezTo>
                <a:cubicBezTo>
                  <a:pt x="1353" y="4321"/>
                  <a:pt x="1412" y="4291"/>
                  <a:pt x="1479" y="4269"/>
                </a:cubicBezTo>
                <a:cubicBezTo>
                  <a:pt x="1546" y="4247"/>
                  <a:pt x="1621" y="4234"/>
                  <a:pt x="1694" y="4231"/>
                </a:cubicBezTo>
                <a:close/>
                <a:moveTo>
                  <a:pt x="1408" y="4879"/>
                </a:moveTo>
                <a:cubicBezTo>
                  <a:pt x="1457" y="4875"/>
                  <a:pt x="1509" y="4889"/>
                  <a:pt x="1554" y="4929"/>
                </a:cubicBezTo>
                <a:cubicBezTo>
                  <a:pt x="1617" y="4984"/>
                  <a:pt x="1589" y="5045"/>
                  <a:pt x="1441" y="5175"/>
                </a:cubicBezTo>
                <a:cubicBezTo>
                  <a:pt x="1269" y="5325"/>
                  <a:pt x="1239" y="5334"/>
                  <a:pt x="1197" y="5239"/>
                </a:cubicBezTo>
                <a:cubicBezTo>
                  <a:pt x="1123" y="5070"/>
                  <a:pt x="1259" y="4891"/>
                  <a:pt x="1408" y="4879"/>
                </a:cubicBezTo>
                <a:close/>
                <a:moveTo>
                  <a:pt x="693" y="6499"/>
                </a:moveTo>
                <a:cubicBezTo>
                  <a:pt x="741" y="6500"/>
                  <a:pt x="771" y="6620"/>
                  <a:pt x="861" y="6951"/>
                </a:cubicBezTo>
                <a:cubicBezTo>
                  <a:pt x="968" y="7344"/>
                  <a:pt x="966" y="7533"/>
                  <a:pt x="856" y="7629"/>
                </a:cubicBezTo>
                <a:cubicBezTo>
                  <a:pt x="615" y="7840"/>
                  <a:pt x="429" y="7595"/>
                  <a:pt x="429" y="7066"/>
                </a:cubicBezTo>
                <a:cubicBezTo>
                  <a:pt x="429" y="6854"/>
                  <a:pt x="475" y="6707"/>
                  <a:pt x="571" y="6604"/>
                </a:cubicBezTo>
                <a:cubicBezTo>
                  <a:pt x="630" y="6541"/>
                  <a:pt x="665" y="6498"/>
                  <a:pt x="693" y="6499"/>
                </a:cubicBezTo>
                <a:close/>
                <a:moveTo>
                  <a:pt x="1201" y="6904"/>
                </a:moveTo>
                <a:cubicBezTo>
                  <a:pt x="1237" y="6910"/>
                  <a:pt x="1278" y="6943"/>
                  <a:pt x="1316" y="7005"/>
                </a:cubicBezTo>
                <a:cubicBezTo>
                  <a:pt x="1382" y="7114"/>
                  <a:pt x="1377" y="7162"/>
                  <a:pt x="1296" y="7233"/>
                </a:cubicBezTo>
                <a:cubicBezTo>
                  <a:pt x="1171" y="7343"/>
                  <a:pt x="1091" y="7287"/>
                  <a:pt x="1091" y="7089"/>
                </a:cubicBezTo>
                <a:cubicBezTo>
                  <a:pt x="1091" y="6987"/>
                  <a:pt x="1123" y="6925"/>
                  <a:pt x="1166" y="6908"/>
                </a:cubicBezTo>
                <a:cubicBezTo>
                  <a:pt x="1177" y="6904"/>
                  <a:pt x="1188" y="6903"/>
                  <a:pt x="1201" y="6904"/>
                </a:cubicBezTo>
                <a:close/>
                <a:moveTo>
                  <a:pt x="4672" y="8660"/>
                </a:moveTo>
                <a:cubicBezTo>
                  <a:pt x="4756" y="8662"/>
                  <a:pt x="4778" y="8782"/>
                  <a:pt x="4737" y="9021"/>
                </a:cubicBezTo>
                <a:cubicBezTo>
                  <a:pt x="4673" y="9399"/>
                  <a:pt x="4585" y="9440"/>
                  <a:pt x="4404" y="9179"/>
                </a:cubicBezTo>
                <a:lnTo>
                  <a:pt x="4259" y="8968"/>
                </a:lnTo>
                <a:lnTo>
                  <a:pt x="4454" y="8788"/>
                </a:lnTo>
                <a:cubicBezTo>
                  <a:pt x="4548" y="8702"/>
                  <a:pt x="4621" y="8659"/>
                  <a:pt x="4672" y="8660"/>
                </a:cubicBezTo>
                <a:close/>
                <a:moveTo>
                  <a:pt x="4253" y="9168"/>
                </a:moveTo>
                <a:cubicBezTo>
                  <a:pt x="4308" y="9185"/>
                  <a:pt x="4342" y="9255"/>
                  <a:pt x="4302" y="9346"/>
                </a:cubicBezTo>
                <a:cubicBezTo>
                  <a:pt x="4278" y="9402"/>
                  <a:pt x="4230" y="9447"/>
                  <a:pt x="4195" y="9447"/>
                </a:cubicBezTo>
                <a:cubicBezTo>
                  <a:pt x="4071" y="9447"/>
                  <a:pt x="4039" y="9364"/>
                  <a:pt x="4116" y="9238"/>
                </a:cubicBezTo>
                <a:cubicBezTo>
                  <a:pt x="4139" y="9201"/>
                  <a:pt x="4167" y="9178"/>
                  <a:pt x="4194" y="9169"/>
                </a:cubicBezTo>
                <a:cubicBezTo>
                  <a:pt x="4215" y="9161"/>
                  <a:pt x="4235" y="9162"/>
                  <a:pt x="4253" y="9168"/>
                </a:cubicBezTo>
                <a:close/>
                <a:moveTo>
                  <a:pt x="10709" y="10771"/>
                </a:moveTo>
                <a:cubicBezTo>
                  <a:pt x="10726" y="10768"/>
                  <a:pt x="10741" y="10769"/>
                  <a:pt x="10750" y="10777"/>
                </a:cubicBezTo>
                <a:cubicBezTo>
                  <a:pt x="10771" y="10796"/>
                  <a:pt x="10786" y="10854"/>
                  <a:pt x="10794" y="10931"/>
                </a:cubicBezTo>
                <a:cubicBezTo>
                  <a:pt x="10817" y="11161"/>
                  <a:pt x="10782" y="11564"/>
                  <a:pt x="10712" y="11625"/>
                </a:cubicBezTo>
                <a:cubicBezTo>
                  <a:pt x="10606" y="11718"/>
                  <a:pt x="10511" y="11721"/>
                  <a:pt x="10343" y="11635"/>
                </a:cubicBezTo>
                <a:cubicBezTo>
                  <a:pt x="10317" y="11621"/>
                  <a:pt x="10297" y="11608"/>
                  <a:pt x="10283" y="11594"/>
                </a:cubicBezTo>
                <a:cubicBezTo>
                  <a:pt x="10278" y="11590"/>
                  <a:pt x="10277" y="11584"/>
                  <a:pt x="10274" y="11579"/>
                </a:cubicBezTo>
                <a:cubicBezTo>
                  <a:pt x="10256" y="11555"/>
                  <a:pt x="10251" y="11527"/>
                  <a:pt x="10260" y="11487"/>
                </a:cubicBezTo>
                <a:cubicBezTo>
                  <a:pt x="10260" y="11487"/>
                  <a:pt x="10260" y="11487"/>
                  <a:pt x="10260" y="11486"/>
                </a:cubicBezTo>
                <a:cubicBezTo>
                  <a:pt x="10266" y="11462"/>
                  <a:pt x="10276" y="11434"/>
                  <a:pt x="10291" y="11400"/>
                </a:cubicBezTo>
                <a:cubicBezTo>
                  <a:pt x="10312" y="11352"/>
                  <a:pt x="10326" y="11301"/>
                  <a:pt x="10332" y="11255"/>
                </a:cubicBezTo>
                <a:cubicBezTo>
                  <a:pt x="10340" y="11210"/>
                  <a:pt x="10340" y="11173"/>
                  <a:pt x="10330" y="11151"/>
                </a:cubicBezTo>
                <a:cubicBezTo>
                  <a:pt x="10322" y="11133"/>
                  <a:pt x="10334" y="11103"/>
                  <a:pt x="10354" y="11070"/>
                </a:cubicBezTo>
                <a:cubicBezTo>
                  <a:pt x="10358" y="11064"/>
                  <a:pt x="10360" y="11060"/>
                  <a:pt x="10365" y="11054"/>
                </a:cubicBezTo>
                <a:cubicBezTo>
                  <a:pt x="10374" y="11039"/>
                  <a:pt x="10389" y="11023"/>
                  <a:pt x="10401" y="11008"/>
                </a:cubicBezTo>
                <a:cubicBezTo>
                  <a:pt x="10426" y="10979"/>
                  <a:pt x="10449" y="10953"/>
                  <a:pt x="10481" y="10923"/>
                </a:cubicBezTo>
                <a:cubicBezTo>
                  <a:pt x="10498" y="10907"/>
                  <a:pt x="10513" y="10895"/>
                  <a:pt x="10531" y="10880"/>
                </a:cubicBezTo>
                <a:cubicBezTo>
                  <a:pt x="10564" y="10853"/>
                  <a:pt x="10593" y="10832"/>
                  <a:pt x="10623" y="10814"/>
                </a:cubicBezTo>
                <a:cubicBezTo>
                  <a:pt x="10655" y="10794"/>
                  <a:pt x="10685" y="10776"/>
                  <a:pt x="10709" y="10771"/>
                </a:cubicBezTo>
                <a:close/>
                <a:moveTo>
                  <a:pt x="1391" y="11029"/>
                </a:moveTo>
                <a:cubicBezTo>
                  <a:pt x="1413" y="11027"/>
                  <a:pt x="1432" y="11029"/>
                  <a:pt x="1449" y="11033"/>
                </a:cubicBezTo>
                <a:cubicBezTo>
                  <a:pt x="1516" y="11052"/>
                  <a:pt x="1542" y="11129"/>
                  <a:pt x="1520" y="11260"/>
                </a:cubicBezTo>
                <a:cubicBezTo>
                  <a:pt x="1500" y="11388"/>
                  <a:pt x="1451" y="11414"/>
                  <a:pt x="1218" y="11420"/>
                </a:cubicBezTo>
                <a:cubicBezTo>
                  <a:pt x="1112" y="11422"/>
                  <a:pt x="1037" y="11417"/>
                  <a:pt x="987" y="11406"/>
                </a:cubicBezTo>
                <a:cubicBezTo>
                  <a:pt x="1058" y="11492"/>
                  <a:pt x="1115" y="11657"/>
                  <a:pt x="1100" y="11799"/>
                </a:cubicBezTo>
                <a:cubicBezTo>
                  <a:pt x="1056" y="12216"/>
                  <a:pt x="835" y="12113"/>
                  <a:pt x="805" y="11661"/>
                </a:cubicBezTo>
                <a:cubicBezTo>
                  <a:pt x="795" y="11514"/>
                  <a:pt x="820" y="11374"/>
                  <a:pt x="861" y="11352"/>
                </a:cubicBezTo>
                <a:cubicBezTo>
                  <a:pt x="875" y="11345"/>
                  <a:pt x="889" y="11344"/>
                  <a:pt x="904" y="11346"/>
                </a:cubicBezTo>
                <a:cubicBezTo>
                  <a:pt x="908" y="11347"/>
                  <a:pt x="912" y="11353"/>
                  <a:pt x="916" y="11354"/>
                </a:cubicBezTo>
                <a:cubicBezTo>
                  <a:pt x="916" y="11311"/>
                  <a:pt x="986" y="11245"/>
                  <a:pt x="1130" y="11148"/>
                </a:cubicBezTo>
                <a:cubicBezTo>
                  <a:pt x="1239" y="11076"/>
                  <a:pt x="1326" y="11037"/>
                  <a:pt x="1391" y="11029"/>
                </a:cubicBezTo>
                <a:close/>
                <a:moveTo>
                  <a:pt x="1624" y="13742"/>
                </a:moveTo>
                <a:cubicBezTo>
                  <a:pt x="1729" y="13749"/>
                  <a:pt x="1819" y="13886"/>
                  <a:pt x="1917" y="14173"/>
                </a:cubicBezTo>
                <a:cubicBezTo>
                  <a:pt x="1987" y="14377"/>
                  <a:pt x="1983" y="14454"/>
                  <a:pt x="1894" y="14593"/>
                </a:cubicBezTo>
                <a:cubicBezTo>
                  <a:pt x="1776" y="14777"/>
                  <a:pt x="1507" y="14850"/>
                  <a:pt x="1417" y="14722"/>
                </a:cubicBezTo>
                <a:cubicBezTo>
                  <a:pt x="1386" y="14678"/>
                  <a:pt x="1365" y="14467"/>
                  <a:pt x="1372" y="14252"/>
                </a:cubicBezTo>
                <a:cubicBezTo>
                  <a:pt x="1381" y="13963"/>
                  <a:pt x="1417" y="13839"/>
                  <a:pt x="1512" y="13778"/>
                </a:cubicBezTo>
                <a:cubicBezTo>
                  <a:pt x="1552" y="13752"/>
                  <a:pt x="1589" y="13740"/>
                  <a:pt x="1624" y="13742"/>
                </a:cubicBezTo>
                <a:close/>
                <a:moveTo>
                  <a:pt x="19000" y="20581"/>
                </a:moveTo>
                <a:cubicBezTo>
                  <a:pt x="18955" y="20583"/>
                  <a:pt x="18898" y="20648"/>
                  <a:pt x="18839" y="20776"/>
                </a:cubicBezTo>
                <a:cubicBezTo>
                  <a:pt x="18753" y="20961"/>
                  <a:pt x="18757" y="20969"/>
                  <a:pt x="18933" y="20969"/>
                </a:cubicBezTo>
                <a:cubicBezTo>
                  <a:pt x="19097" y="20969"/>
                  <a:pt x="19113" y="20947"/>
                  <a:pt x="19093" y="20765"/>
                </a:cubicBezTo>
                <a:cubicBezTo>
                  <a:pt x="19079" y="20640"/>
                  <a:pt x="19045" y="20579"/>
                  <a:pt x="19000" y="205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breaking_big.fw.png" descr="breaking_big.fw.png">
            <a:extLst>
              <a:ext uri="{FF2B5EF4-FFF2-40B4-BE49-F238E27FC236}">
                <a16:creationId xmlns:a16="http://schemas.microsoft.com/office/drawing/2014/main" id="{99ACA990-4D35-CC4E-BD2A-86EB5F68E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5762"/>
            <a:ext cx="4661982" cy="60864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1024x1024x1043 voxels…">
            <a:extLst>
              <a:ext uri="{FF2B5EF4-FFF2-40B4-BE49-F238E27FC236}">
                <a16:creationId xmlns:a16="http://schemas.microsoft.com/office/drawing/2014/main" id="{3F19DEBA-D1B1-9646-904D-EBB9ADF35994}"/>
              </a:ext>
            </a:extLst>
          </p:cNvPr>
          <p:cNvSpPr txBox="1"/>
          <p:nvPr/>
        </p:nvSpPr>
        <p:spPr>
          <a:xfrm>
            <a:off x="1822578" y="5762486"/>
            <a:ext cx="260327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dirty="0"/>
              <a:t>1024x1024x1043 voxels</a:t>
            </a:r>
          </a:p>
          <a:p>
            <a:pPr algn="ctr"/>
            <a:r>
              <a:rPr dirty="0"/>
              <a:t>3130 ligaments</a:t>
            </a:r>
            <a:br>
              <a:rPr dirty="0"/>
            </a:br>
            <a:r>
              <a:rPr dirty="0"/>
              <a:t>1525 junctions</a:t>
            </a:r>
          </a:p>
        </p:txBody>
      </p:sp>
    </p:spTree>
    <p:extLst>
      <p:ext uri="{BB962C8B-B14F-4D97-AF65-F5344CB8AC3E}">
        <p14:creationId xmlns:p14="http://schemas.microsoft.com/office/powerpoint/2010/main" val="19074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DFDA-48B4-774B-9AC6-E52B9E93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4400"/>
          </a:xfrm>
        </p:spPr>
        <p:txBody>
          <a:bodyPr/>
          <a:lstStyle/>
          <a:p>
            <a:pPr algn="ctr"/>
            <a:r>
              <a:rPr lang="en-US" dirty="0"/>
              <a:t>Current and future NSDF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D3B4-14F0-6E47-B1D3-CE6B833C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24001"/>
            <a:ext cx="9905998" cy="4267200"/>
          </a:xfrm>
        </p:spPr>
        <p:txBody>
          <a:bodyPr>
            <a:normAutofit/>
          </a:bodyPr>
          <a:lstStyle/>
          <a:p>
            <a:r>
              <a:rPr lang="en-US" sz="2800" dirty="0"/>
              <a:t>Automatization of common data reconstruction tasks</a:t>
            </a:r>
          </a:p>
          <a:p>
            <a:r>
              <a:rPr lang="en-US" sz="2800" dirty="0"/>
              <a:t>Easy deployment of data streaming services on site</a:t>
            </a:r>
          </a:p>
          <a:p>
            <a:r>
              <a:rPr lang="en-US" sz="2800" dirty="0"/>
              <a:t>Data sharing across sites could benefit from NSDF caching infrastructure</a:t>
            </a:r>
          </a:p>
          <a:p>
            <a:r>
              <a:rPr lang="en-US" sz="2800" dirty="0"/>
              <a:t>Easy integration/sharing with data repositories, such as </a:t>
            </a:r>
            <a:r>
              <a:rPr lang="en-US" sz="2800" dirty="0" err="1"/>
              <a:t>materialscommons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71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AF8BA-B521-BE49-8236-654AA2EE6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08840-C723-FA47-AE11-D1E04919E1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9609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0A8D-4AE1-7C43-9902-46124B65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4C56F-07C3-4540-9B8F-5ABC40D61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3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egmentation challenges"/>
          <p:cNvSpPr txBox="1">
            <a:spLocks noGrp="1"/>
          </p:cNvSpPr>
          <p:nvPr>
            <p:ph type="title"/>
          </p:nvPr>
        </p:nvSpPr>
        <p:spPr>
          <a:xfrm>
            <a:off x="195482" y="-126125"/>
            <a:ext cx="9905998" cy="1905000"/>
          </a:xfrm>
          <a:prstGeom prst="rect">
            <a:avLst/>
          </a:prstGeom>
        </p:spPr>
        <p:txBody>
          <a:bodyPr/>
          <a:lstStyle/>
          <a:p>
            <a:r>
              <a:rPr dirty="0"/>
              <a:t>Segmentation challenges</a:t>
            </a:r>
          </a:p>
        </p:txBody>
      </p:sp>
      <p:sp>
        <p:nvSpPr>
          <p:cNvPr id="144" name="Defects in the material make the identification of ligaments and junctions more challenging…"/>
          <p:cNvSpPr txBox="1">
            <a:spLocks noGrp="1"/>
          </p:cNvSpPr>
          <p:nvPr>
            <p:ph type="body" idx="1"/>
          </p:nvPr>
        </p:nvSpPr>
        <p:spPr>
          <a:xfrm>
            <a:off x="226296" y="1693744"/>
            <a:ext cx="11525250" cy="4432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Defects in the material</a:t>
            </a:r>
            <a:br>
              <a:rPr sz="2800" dirty="0"/>
            </a:br>
            <a:r>
              <a:rPr sz="2800" dirty="0"/>
              <a:t>make the identification</a:t>
            </a:r>
            <a:br>
              <a:rPr sz="2800" dirty="0"/>
            </a:br>
            <a:r>
              <a:rPr sz="2800" dirty="0"/>
              <a:t>of ligaments and junctions</a:t>
            </a:r>
            <a:br>
              <a:rPr sz="2800" dirty="0"/>
            </a:br>
            <a:r>
              <a:rPr sz="2800" dirty="0"/>
              <a:t>more challenging</a:t>
            </a:r>
          </a:p>
          <a:p>
            <a:r>
              <a:rPr sz="2800" dirty="0"/>
              <a:t>Compression effects complicate even further the identification of the two components, and introduce false ligaments and merged junctions</a:t>
            </a:r>
          </a:p>
        </p:txBody>
      </p:sp>
      <p:grpSp>
        <p:nvGrpSpPr>
          <p:cNvPr id="147" name="Screenshot 2019-10-14 at 10.49.08.png"/>
          <p:cNvGrpSpPr/>
          <p:nvPr/>
        </p:nvGrpSpPr>
        <p:grpSpPr>
          <a:xfrm>
            <a:off x="5248405" y="2057657"/>
            <a:ext cx="6749856" cy="2126036"/>
            <a:chOff x="0" y="0"/>
            <a:chExt cx="13699559" cy="4023717"/>
          </a:xfrm>
        </p:grpSpPr>
        <p:pic>
          <p:nvPicPr>
            <p:cNvPr id="146" name="Screenshot 2019-10-14 at 10.49.08.png" descr="Screenshot 2019-10-14 at 10.49.0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00" y="50800"/>
              <a:ext cx="13521760" cy="37824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Screenshot 2019-10-14 at 10.49.08.png" descr="Screenshot 2019-10-14 at 10.49.08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699560" cy="40237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keletonization issues"/>
          <p:cNvSpPr txBox="1">
            <a:spLocks noGrp="1"/>
          </p:cNvSpPr>
          <p:nvPr>
            <p:ph type="title"/>
          </p:nvPr>
        </p:nvSpPr>
        <p:spPr>
          <a:xfrm>
            <a:off x="336550" y="177800"/>
            <a:ext cx="11525250" cy="1037977"/>
          </a:xfrm>
          <a:prstGeom prst="rect">
            <a:avLst/>
          </a:prstGeom>
        </p:spPr>
        <p:txBody>
          <a:bodyPr/>
          <a:lstStyle/>
          <a:p>
            <a:r>
              <a:t>Skeletonization issues</a:t>
            </a:r>
          </a:p>
        </p:txBody>
      </p:sp>
      <p:sp>
        <p:nvSpPr>
          <p:cNvPr id="150" name="Traditional skeletonization methods don’t keep track of lost components or their connectivity, or even their relation with the voids surrounding (i.e., pores of the foam)…"/>
          <p:cNvSpPr txBox="1">
            <a:spLocks noGrp="1"/>
          </p:cNvSpPr>
          <p:nvPr>
            <p:ph type="body" sz="half" idx="1"/>
          </p:nvPr>
        </p:nvSpPr>
        <p:spPr>
          <a:xfrm>
            <a:off x="333375" y="1097012"/>
            <a:ext cx="11525250" cy="277190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283591" indent="-283591" defTabSz="317817">
              <a:spcBef>
                <a:spcPts val="2500"/>
              </a:spcBef>
              <a:defRPr sz="4928"/>
            </a:pPr>
            <a:r>
              <a:rPr dirty="0"/>
              <a:t>Traditional </a:t>
            </a:r>
            <a:r>
              <a:rPr dirty="0" err="1"/>
              <a:t>skeletonization</a:t>
            </a:r>
            <a:r>
              <a:rPr dirty="0"/>
              <a:t> methods don’t keep track of lost components or their connectivity, or even their relation with the voids surrounding (i.e., pores of the foam)</a:t>
            </a:r>
          </a:p>
          <a:p>
            <a:pPr marL="283591" indent="-283591" defTabSz="317817">
              <a:spcBef>
                <a:spcPts val="2500"/>
              </a:spcBef>
              <a:defRPr sz="4928"/>
            </a:pPr>
            <a:r>
              <a:rPr dirty="0"/>
              <a:t>We use an approach based on Morse-</a:t>
            </a:r>
            <a:r>
              <a:rPr dirty="0" err="1"/>
              <a:t>Smale</a:t>
            </a:r>
            <a:r>
              <a:rPr dirty="0"/>
              <a:t> complex to extract ligaments</a:t>
            </a:r>
          </a:p>
          <a:p>
            <a:pPr marL="283591" indent="-283591" defTabSz="317817">
              <a:spcBef>
                <a:spcPts val="2500"/>
              </a:spcBef>
              <a:defRPr sz="4928"/>
            </a:pPr>
            <a:r>
              <a:rPr dirty="0"/>
              <a:t>Still, there is a large instability in some of the large agglomerates of material, which are flat junction regions (i.e., pancakes)</a:t>
            </a:r>
          </a:p>
        </p:txBody>
      </p:sp>
      <p:grpSp>
        <p:nvGrpSpPr>
          <p:cNvPr id="153" name="msc_full.png"/>
          <p:cNvGrpSpPr/>
          <p:nvPr/>
        </p:nvGrpSpPr>
        <p:grpSpPr>
          <a:xfrm>
            <a:off x="391794" y="3970520"/>
            <a:ext cx="2083816" cy="2154334"/>
            <a:chOff x="0" y="0"/>
            <a:chExt cx="5073631" cy="5245325"/>
          </a:xfrm>
        </p:grpSpPr>
        <p:pic>
          <p:nvPicPr>
            <p:cNvPr id="152" name="msc_full.png" descr="msc_fu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00" y="50800"/>
              <a:ext cx="4895832" cy="5004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msc_full.png" descr="msc_full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073632" cy="5245326"/>
            </a:xfrm>
            <a:prstGeom prst="rect">
              <a:avLst/>
            </a:prstGeom>
            <a:effectLst/>
          </p:spPr>
        </p:pic>
      </p:grpSp>
      <p:grpSp>
        <p:nvGrpSpPr>
          <p:cNvPr id="156" name="msc_skeleton.png"/>
          <p:cNvGrpSpPr/>
          <p:nvPr/>
        </p:nvGrpSpPr>
        <p:grpSpPr>
          <a:xfrm>
            <a:off x="5566352" y="3970520"/>
            <a:ext cx="2146246" cy="2165239"/>
            <a:chOff x="0" y="0"/>
            <a:chExt cx="5225635" cy="5271878"/>
          </a:xfrm>
        </p:grpSpPr>
        <p:pic>
          <p:nvPicPr>
            <p:cNvPr id="155" name="msc_skeleton.png" descr="msc_skelet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00" y="50800"/>
              <a:ext cx="5047836" cy="50305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msc_skeleton.png" descr="msc_skeleton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225636" cy="5271879"/>
            </a:xfrm>
            <a:prstGeom prst="rect">
              <a:avLst/>
            </a:prstGeom>
            <a:effectLst/>
          </p:spPr>
        </p:pic>
      </p:grpSp>
      <p:grpSp>
        <p:nvGrpSpPr>
          <p:cNvPr id="159" name="msc_foam_2.png"/>
          <p:cNvGrpSpPr/>
          <p:nvPr/>
        </p:nvGrpSpPr>
        <p:grpSpPr>
          <a:xfrm>
            <a:off x="2979073" y="3970520"/>
            <a:ext cx="2083816" cy="2165239"/>
            <a:chOff x="0" y="0"/>
            <a:chExt cx="5073631" cy="5271878"/>
          </a:xfrm>
        </p:grpSpPr>
        <p:pic>
          <p:nvPicPr>
            <p:cNvPr id="158" name="msc_foam_2.png" descr="msc_foam_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900" y="50800"/>
              <a:ext cx="4895832" cy="50305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msc_foam_2.png" descr="msc_foam_2.pn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073632" cy="5271879"/>
            </a:xfrm>
            <a:prstGeom prst="rect">
              <a:avLst/>
            </a:prstGeom>
            <a:effectLst/>
          </p:spPr>
        </p:pic>
      </p:grpSp>
      <p:grpSp>
        <p:nvGrpSpPr>
          <p:cNvPr id="162" name="pancakes_issue.png"/>
          <p:cNvGrpSpPr/>
          <p:nvPr/>
        </p:nvGrpSpPr>
        <p:grpSpPr>
          <a:xfrm>
            <a:off x="8328476" y="3523934"/>
            <a:ext cx="2951360" cy="2514260"/>
            <a:chOff x="0" y="0"/>
            <a:chExt cx="7185909" cy="6121667"/>
          </a:xfrm>
        </p:grpSpPr>
        <p:pic>
          <p:nvPicPr>
            <p:cNvPr id="161" name="pancakes_issue.png" descr="pancakes_issu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00" y="50800"/>
              <a:ext cx="7008110" cy="58803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pancakes_issue.png" descr="pancakes_issue.png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7185910" cy="61216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77042" y="1770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13031 -0.166947" pathEditMode="relative">
                                      <p:cBhvr>
                                        <p:cTn id="1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  <p:bldP spid="16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Rectangle"/>
          <p:cNvGrpSpPr/>
          <p:nvPr/>
        </p:nvGrpSpPr>
        <p:grpSpPr>
          <a:xfrm>
            <a:off x="257179" y="1928390"/>
            <a:ext cx="11677644" cy="2494891"/>
            <a:chOff x="0" y="0"/>
            <a:chExt cx="23355286" cy="4989779"/>
          </a:xfrm>
        </p:grpSpPr>
        <p:sp>
          <p:nvSpPr>
            <p:cNvPr id="199" name="Rectangle"/>
            <p:cNvSpPr/>
            <p:nvPr/>
          </p:nvSpPr>
          <p:spPr>
            <a:xfrm>
              <a:off x="38100" y="38100"/>
              <a:ext cx="23279087" cy="49135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pic>
          <p:nvPicPr>
            <p:cNvPr id="198" name="Rectangle Rectangle" descr="Rectangle Rectangl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3355287" cy="4989780"/>
            </a:xfrm>
            <a:prstGeom prst="rect">
              <a:avLst/>
            </a:prstGeom>
            <a:effectLst/>
          </p:spPr>
        </p:pic>
      </p:grpSp>
      <p:sp>
        <p:nvSpPr>
          <p:cNvPr id="202" name="Generalized Geodesic density…"/>
          <p:cNvSpPr txBox="1">
            <a:spLocks noGrp="1"/>
          </p:cNvSpPr>
          <p:nvPr>
            <p:ph type="title"/>
          </p:nvPr>
        </p:nvSpPr>
        <p:spPr>
          <a:xfrm>
            <a:off x="669319" y="199197"/>
            <a:ext cx="7802442" cy="93250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47650">
              <a:defRPr sz="6000"/>
            </a:pPr>
            <a:r>
              <a:rPr sz="3600" dirty="0"/>
              <a:t>Generalized Geodesic density</a:t>
            </a:r>
          </a:p>
          <a:p>
            <a:pPr defTabSz="247650">
              <a:defRPr sz="6000"/>
            </a:pPr>
            <a:r>
              <a:rPr sz="3600" dirty="0"/>
              <a:t>For junction segmentation</a:t>
            </a:r>
          </a:p>
        </p:txBody>
      </p:sp>
      <p:sp>
        <p:nvSpPr>
          <p:cNvPr id="203" name="Material density and geodesic density"/>
          <p:cNvSpPr txBox="1">
            <a:spLocks noGrp="1"/>
          </p:cNvSpPr>
          <p:nvPr>
            <p:ph type="body" sz="quarter" idx="1"/>
          </p:nvPr>
        </p:nvSpPr>
        <p:spPr>
          <a:xfrm>
            <a:off x="333375" y="1321943"/>
            <a:ext cx="11525250" cy="623495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Material density and geodesic density</a:t>
            </a:r>
          </a:p>
        </p:txBody>
      </p:sp>
      <p:pic>
        <p:nvPicPr>
          <p:cNvPr id="204" name="sequence.pdf" descr="sequence.pdf"/>
          <p:cNvPicPr>
            <a:picLocks noChangeAspect="1"/>
          </p:cNvPicPr>
          <p:nvPr/>
        </p:nvPicPr>
        <p:blipFill>
          <a:blip r:embed="rId3"/>
          <a:srcRect b="11671"/>
          <a:stretch>
            <a:fillRect/>
          </a:stretch>
        </p:blipFill>
        <p:spPr>
          <a:xfrm>
            <a:off x="2841768" y="4513175"/>
            <a:ext cx="6193093" cy="1722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22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2227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023" y="1625"/>
                </a:moveTo>
                <a:cubicBezTo>
                  <a:pt x="14384" y="1599"/>
                  <a:pt x="15197" y="1642"/>
                  <a:pt x="15224" y="1740"/>
                </a:cubicBezTo>
                <a:cubicBezTo>
                  <a:pt x="15287" y="1966"/>
                  <a:pt x="15222" y="2008"/>
                  <a:pt x="14459" y="2217"/>
                </a:cubicBezTo>
                <a:cubicBezTo>
                  <a:pt x="14083" y="2320"/>
                  <a:pt x="13557" y="2467"/>
                  <a:pt x="13290" y="2547"/>
                </a:cubicBezTo>
                <a:cubicBezTo>
                  <a:pt x="13023" y="2628"/>
                  <a:pt x="12528" y="2773"/>
                  <a:pt x="12189" y="2869"/>
                </a:cubicBezTo>
                <a:cubicBezTo>
                  <a:pt x="11849" y="2965"/>
                  <a:pt x="11462" y="3090"/>
                  <a:pt x="11329" y="3149"/>
                </a:cubicBezTo>
                <a:lnTo>
                  <a:pt x="11086" y="3258"/>
                </a:lnTo>
                <a:lnTo>
                  <a:pt x="11103" y="6599"/>
                </a:lnTo>
                <a:lnTo>
                  <a:pt x="11120" y="9937"/>
                </a:lnTo>
                <a:lnTo>
                  <a:pt x="11004" y="10215"/>
                </a:lnTo>
                <a:cubicBezTo>
                  <a:pt x="10913" y="10430"/>
                  <a:pt x="10882" y="10446"/>
                  <a:pt x="10865" y="10286"/>
                </a:cubicBezTo>
                <a:cubicBezTo>
                  <a:pt x="10853" y="10172"/>
                  <a:pt x="10847" y="8187"/>
                  <a:pt x="10854" y="5874"/>
                </a:cubicBezTo>
                <a:lnTo>
                  <a:pt x="10866" y="1667"/>
                </a:lnTo>
                <a:lnTo>
                  <a:pt x="13023" y="1625"/>
                </a:lnTo>
                <a:close/>
                <a:moveTo>
                  <a:pt x="5400" y="1667"/>
                </a:moveTo>
                <a:lnTo>
                  <a:pt x="7571" y="1667"/>
                </a:lnTo>
                <a:cubicBezTo>
                  <a:pt x="8981" y="1667"/>
                  <a:pt x="9746" y="1723"/>
                  <a:pt x="9753" y="1826"/>
                </a:cubicBezTo>
                <a:cubicBezTo>
                  <a:pt x="9760" y="1918"/>
                  <a:pt x="9596" y="2028"/>
                  <a:pt x="9368" y="2088"/>
                </a:cubicBezTo>
                <a:cubicBezTo>
                  <a:pt x="8914" y="2206"/>
                  <a:pt x="7006" y="2780"/>
                  <a:pt x="6279" y="3016"/>
                </a:cubicBezTo>
                <a:cubicBezTo>
                  <a:pt x="6011" y="3104"/>
                  <a:pt x="5758" y="3175"/>
                  <a:pt x="5717" y="3175"/>
                </a:cubicBezTo>
                <a:cubicBezTo>
                  <a:pt x="5649" y="3175"/>
                  <a:pt x="5643" y="3485"/>
                  <a:pt x="5641" y="6550"/>
                </a:cubicBezTo>
                <a:cubicBezTo>
                  <a:pt x="5640" y="9879"/>
                  <a:pt x="5638" y="9931"/>
                  <a:pt x="5533" y="10394"/>
                </a:cubicBezTo>
                <a:cubicBezTo>
                  <a:pt x="5452" y="10753"/>
                  <a:pt x="5420" y="10808"/>
                  <a:pt x="5401" y="10630"/>
                </a:cubicBezTo>
                <a:cubicBezTo>
                  <a:pt x="5388" y="10501"/>
                  <a:pt x="5382" y="8431"/>
                  <a:pt x="5389" y="6031"/>
                </a:cubicBezTo>
                <a:lnTo>
                  <a:pt x="5400" y="1667"/>
                </a:lnTo>
                <a:close/>
                <a:moveTo>
                  <a:pt x="16332" y="1667"/>
                </a:moveTo>
                <a:lnTo>
                  <a:pt x="18482" y="1667"/>
                </a:lnTo>
                <a:cubicBezTo>
                  <a:pt x="19877" y="1667"/>
                  <a:pt x="20634" y="1723"/>
                  <a:pt x="20641" y="1826"/>
                </a:cubicBezTo>
                <a:cubicBezTo>
                  <a:pt x="20647" y="1914"/>
                  <a:pt x="20582" y="2003"/>
                  <a:pt x="20497" y="2024"/>
                </a:cubicBezTo>
                <a:cubicBezTo>
                  <a:pt x="20351" y="2060"/>
                  <a:pt x="19340" y="2364"/>
                  <a:pt x="18272" y="2694"/>
                </a:cubicBezTo>
                <a:cubicBezTo>
                  <a:pt x="18005" y="2777"/>
                  <a:pt x="17504" y="2930"/>
                  <a:pt x="17158" y="3032"/>
                </a:cubicBezTo>
                <a:lnTo>
                  <a:pt x="16530" y="3218"/>
                </a:lnTo>
                <a:lnTo>
                  <a:pt x="16559" y="6576"/>
                </a:lnTo>
                <a:lnTo>
                  <a:pt x="16588" y="9935"/>
                </a:lnTo>
                <a:lnTo>
                  <a:pt x="16470" y="10215"/>
                </a:lnTo>
                <a:cubicBezTo>
                  <a:pt x="16379" y="10431"/>
                  <a:pt x="16347" y="10446"/>
                  <a:pt x="16330" y="10286"/>
                </a:cubicBezTo>
                <a:cubicBezTo>
                  <a:pt x="16318" y="10172"/>
                  <a:pt x="16314" y="8187"/>
                  <a:pt x="16320" y="5874"/>
                </a:cubicBezTo>
                <a:lnTo>
                  <a:pt x="16332" y="166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5" name="Rounded Rectangle"/>
          <p:cNvSpPr/>
          <p:nvPr/>
        </p:nvSpPr>
        <p:spPr>
          <a:xfrm>
            <a:off x="10706495" y="103190"/>
            <a:ext cx="1363961" cy="1088009"/>
          </a:xfrm>
          <a:prstGeom prst="roundRect">
            <a:avLst>
              <a:gd name="adj" fmla="val 18613"/>
            </a:avLst>
          </a:prstGeom>
          <a:solidFill>
            <a:srgbClr val="808785">
              <a:alpha val="79399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06" name="Rectangle"/>
          <p:cNvSpPr/>
          <p:nvPr/>
        </p:nvSpPr>
        <p:spPr>
          <a:xfrm>
            <a:off x="3990911" y="1975271"/>
            <a:ext cx="2048060" cy="2841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07" name="Rectangle"/>
          <p:cNvSpPr/>
          <p:nvPr/>
        </p:nvSpPr>
        <p:spPr>
          <a:xfrm>
            <a:off x="4003786" y="2656739"/>
            <a:ext cx="808905" cy="2841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08" name="Rectangle"/>
          <p:cNvSpPr/>
          <p:nvPr/>
        </p:nvSpPr>
        <p:spPr>
          <a:xfrm>
            <a:off x="10058413" y="3080721"/>
            <a:ext cx="808905" cy="6965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220" name="Group"/>
          <p:cNvGrpSpPr/>
          <p:nvPr/>
        </p:nvGrpSpPr>
        <p:grpSpPr>
          <a:xfrm>
            <a:off x="809264" y="1970975"/>
            <a:ext cx="3377277" cy="1900874"/>
            <a:chOff x="-1" y="0"/>
            <a:chExt cx="6754553" cy="3801746"/>
          </a:xfrm>
        </p:grpSpPr>
        <p:grpSp>
          <p:nvGrpSpPr>
            <p:cNvPr id="217" name="Group"/>
            <p:cNvGrpSpPr/>
            <p:nvPr/>
          </p:nvGrpSpPr>
          <p:grpSpPr>
            <a:xfrm>
              <a:off x="-1" y="0"/>
              <a:ext cx="6754553" cy="3801746"/>
              <a:chOff x="0" y="0"/>
              <a:chExt cx="6754551" cy="3801745"/>
            </a:xfrm>
          </p:grpSpPr>
          <p:grpSp>
            <p:nvGrpSpPr>
              <p:cNvPr id="211" name="Group"/>
              <p:cNvGrpSpPr/>
              <p:nvPr/>
            </p:nvGrpSpPr>
            <p:grpSpPr>
              <a:xfrm>
                <a:off x="0" y="888679"/>
                <a:ext cx="4707348" cy="2913067"/>
                <a:chOff x="0" y="0"/>
                <a:chExt cx="4707347" cy="2913066"/>
              </a:xfrm>
            </p:grpSpPr>
            <p:sp>
              <p:nvSpPr>
                <p:cNvPr id="209" name="Rectangle"/>
                <p:cNvSpPr/>
                <p:nvPr/>
              </p:nvSpPr>
              <p:spPr>
                <a:xfrm>
                  <a:off x="0" y="0"/>
                  <a:ext cx="4707348" cy="1226203"/>
                </a:xfrm>
                <a:prstGeom prst="rect">
                  <a:avLst/>
                </a:prstGeom>
                <a:solidFill>
                  <a:srgbClr val="80878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sz="900"/>
                </a:p>
              </p:txBody>
            </p:sp>
            <p:sp>
              <p:nvSpPr>
                <p:cNvPr id="210" name="Rectangle"/>
                <p:cNvSpPr/>
                <p:nvPr/>
              </p:nvSpPr>
              <p:spPr>
                <a:xfrm rot="16200000">
                  <a:off x="1964453" y="812516"/>
                  <a:ext cx="2913068" cy="1288035"/>
                </a:xfrm>
                <a:prstGeom prst="rect">
                  <a:avLst/>
                </a:prstGeom>
                <a:solidFill>
                  <a:srgbClr val="80878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sz="900"/>
                </a:p>
              </p:txBody>
            </p:sp>
          </p:grpSp>
          <p:sp>
            <p:nvSpPr>
              <p:cNvPr id="212" name="Oval"/>
              <p:cNvSpPr/>
              <p:nvPr/>
            </p:nvSpPr>
            <p:spPr>
              <a:xfrm>
                <a:off x="287805" y="562395"/>
                <a:ext cx="2067142" cy="1967909"/>
              </a:xfrm>
              <a:prstGeom prst="ellipse">
                <a:avLst/>
              </a:prstGeom>
              <a:solidFill>
                <a:schemeClr val="accent5">
                  <a:hueOff val="-608019"/>
                  <a:satOff val="-16379"/>
                  <a:lumOff val="25127"/>
                  <a:alpha val="4748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213" name="Oval"/>
              <p:cNvSpPr/>
              <p:nvPr/>
            </p:nvSpPr>
            <p:spPr>
              <a:xfrm>
                <a:off x="1237162" y="1427290"/>
                <a:ext cx="168407" cy="1773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214" name="Rectangle"/>
              <p:cNvSpPr/>
              <p:nvPr/>
            </p:nvSpPr>
            <p:spPr>
              <a:xfrm>
                <a:off x="87422" y="0"/>
                <a:ext cx="6667130" cy="880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215" name="Rectangle"/>
              <p:cNvSpPr/>
              <p:nvPr/>
            </p:nvSpPr>
            <p:spPr>
              <a:xfrm>
                <a:off x="87422" y="2111916"/>
                <a:ext cx="2633258" cy="880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216" name="Oval"/>
              <p:cNvSpPr/>
              <p:nvPr/>
            </p:nvSpPr>
            <p:spPr>
              <a:xfrm>
                <a:off x="287805" y="562395"/>
                <a:ext cx="2067142" cy="1967909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</p:grpSp>
        <p:sp>
          <p:nvSpPr>
            <p:cNvPr id="218" name="a"/>
            <p:cNvSpPr txBox="1"/>
            <p:nvPr/>
          </p:nvSpPr>
          <p:spPr>
            <a:xfrm>
              <a:off x="1289347" y="913876"/>
              <a:ext cx="33342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 b="1" i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rPr sz="1800"/>
                <a:t>a</a:t>
              </a:r>
            </a:p>
          </p:txBody>
        </p:sp>
        <p:sp>
          <p:nvSpPr>
            <p:cNvPr id="219" name="material"/>
            <p:cNvSpPr txBox="1"/>
            <p:nvPr/>
          </p:nvSpPr>
          <p:spPr>
            <a:xfrm>
              <a:off x="2919759" y="1137647"/>
              <a:ext cx="1577228" cy="671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700" i="1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1850"/>
                <a:t>material</a:t>
              </a:r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1379837" y="2672840"/>
            <a:ext cx="213780" cy="497145"/>
            <a:chOff x="-1" y="-1"/>
            <a:chExt cx="427557" cy="994288"/>
          </a:xfrm>
        </p:grpSpPr>
        <p:sp>
          <p:nvSpPr>
            <p:cNvPr id="221" name="Line"/>
            <p:cNvSpPr/>
            <p:nvPr/>
          </p:nvSpPr>
          <p:spPr>
            <a:xfrm flipH="1">
              <a:off x="-1" y="-1"/>
              <a:ext cx="253099" cy="994288"/>
            </a:xfrm>
            <a:prstGeom prst="line">
              <a:avLst/>
            </a:prstGeom>
            <a:noFill/>
            <a:ln w="63500" cap="rnd">
              <a:solidFill>
                <a:srgbClr val="0000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22" name="r"/>
            <p:cNvSpPr txBox="1"/>
            <p:nvPr/>
          </p:nvSpPr>
          <p:spPr>
            <a:xfrm>
              <a:off x="145430" y="168851"/>
              <a:ext cx="282126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 b="1" i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rPr sz="1800"/>
                <a:t>r</a:t>
              </a:r>
            </a:p>
          </p:txBody>
        </p:sp>
      </p:grpSp>
      <p:grpSp>
        <p:nvGrpSpPr>
          <p:cNvPr id="235" name="Group"/>
          <p:cNvGrpSpPr/>
          <p:nvPr/>
        </p:nvGrpSpPr>
        <p:grpSpPr>
          <a:xfrm>
            <a:off x="4346005" y="1960284"/>
            <a:ext cx="5199571" cy="2113494"/>
            <a:chOff x="0" y="-1"/>
            <a:chExt cx="10399141" cy="4226986"/>
          </a:xfrm>
        </p:grpSpPr>
        <p:grpSp>
          <p:nvGrpSpPr>
            <p:cNvPr id="233" name="Group"/>
            <p:cNvGrpSpPr/>
            <p:nvPr/>
          </p:nvGrpSpPr>
          <p:grpSpPr>
            <a:xfrm>
              <a:off x="0" y="-1"/>
              <a:ext cx="10399141" cy="4226986"/>
              <a:chOff x="0" y="0"/>
              <a:chExt cx="10399140" cy="4226984"/>
            </a:xfrm>
          </p:grpSpPr>
          <p:sp>
            <p:nvSpPr>
              <p:cNvPr id="224" name="Rectangle"/>
              <p:cNvSpPr/>
              <p:nvPr/>
            </p:nvSpPr>
            <p:spPr>
              <a:xfrm rot="16200000">
                <a:off x="2573065" y="1056237"/>
                <a:ext cx="4182227" cy="2159268"/>
              </a:xfrm>
              <a:prstGeom prst="rect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grpSp>
            <p:nvGrpSpPr>
              <p:cNvPr id="232" name="Group"/>
              <p:cNvGrpSpPr/>
              <p:nvPr/>
            </p:nvGrpSpPr>
            <p:grpSpPr>
              <a:xfrm>
                <a:off x="0" y="0"/>
                <a:ext cx="10399140" cy="4186737"/>
                <a:chOff x="0" y="0"/>
                <a:chExt cx="10399139" cy="4186736"/>
              </a:xfrm>
            </p:grpSpPr>
            <p:sp>
              <p:nvSpPr>
                <p:cNvPr id="225" name="Rectangle"/>
                <p:cNvSpPr/>
                <p:nvPr/>
              </p:nvSpPr>
              <p:spPr>
                <a:xfrm>
                  <a:off x="0" y="0"/>
                  <a:ext cx="10399139" cy="1652461"/>
                </a:xfrm>
                <a:prstGeom prst="rect">
                  <a:avLst/>
                </a:prstGeom>
                <a:solidFill>
                  <a:srgbClr val="80878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sz="900"/>
                </a:p>
              </p:txBody>
            </p:sp>
            <p:sp>
              <p:nvSpPr>
                <p:cNvPr id="226" name="Oval"/>
                <p:cNvSpPr/>
                <p:nvPr/>
              </p:nvSpPr>
              <p:spPr>
                <a:xfrm>
                  <a:off x="3619279" y="746341"/>
                  <a:ext cx="3189903" cy="3440395"/>
                </a:xfrm>
                <a:prstGeom prst="ellipse">
                  <a:avLst/>
                </a:prstGeom>
                <a:solidFill>
                  <a:schemeClr val="accent5">
                    <a:hueOff val="-608019"/>
                    <a:satOff val="-16379"/>
                    <a:lumOff val="25127"/>
                    <a:alpha val="47486"/>
                  </a:schemeClr>
                </a:solidFill>
                <a:ln w="38100" cap="flat">
                  <a:solidFill>
                    <a:schemeClr val="accent3">
                      <a:hueOff val="198700"/>
                      <a:satOff val="21248"/>
                      <a:lumOff val="19305"/>
                      <a:alpha val="47486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sz="900"/>
                </a:p>
              </p:txBody>
            </p:sp>
            <p:sp>
              <p:nvSpPr>
                <p:cNvPr id="227" name="Oval"/>
                <p:cNvSpPr/>
                <p:nvPr/>
              </p:nvSpPr>
              <p:spPr>
                <a:xfrm>
                  <a:off x="5241124" y="2319877"/>
                  <a:ext cx="282316" cy="31437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sz="900"/>
                </a:p>
              </p:txBody>
            </p:sp>
            <p:sp>
              <p:nvSpPr>
                <p:cNvPr id="228" name="Rectangle"/>
                <p:cNvSpPr/>
                <p:nvPr/>
              </p:nvSpPr>
              <p:spPr>
                <a:xfrm>
                  <a:off x="5787100" y="1650303"/>
                  <a:ext cx="4138319" cy="239065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sz="900"/>
                </a:p>
              </p:txBody>
            </p:sp>
            <p:sp>
              <p:nvSpPr>
                <p:cNvPr id="229" name="Line"/>
                <p:cNvSpPr/>
                <p:nvPr/>
              </p:nvSpPr>
              <p:spPr>
                <a:xfrm flipV="1">
                  <a:off x="5410507" y="1615580"/>
                  <a:ext cx="376080" cy="723466"/>
                </a:xfrm>
                <a:prstGeom prst="line">
                  <a:avLst/>
                </a:prstGeom>
                <a:noFill/>
                <a:ln w="63500" cap="flat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0" name="Line"/>
                <p:cNvSpPr/>
                <p:nvPr/>
              </p:nvSpPr>
              <p:spPr>
                <a:xfrm flipV="1">
                  <a:off x="5773681" y="1356868"/>
                  <a:ext cx="671233" cy="291739"/>
                </a:xfrm>
                <a:prstGeom prst="line">
                  <a:avLst/>
                </a:prstGeom>
                <a:noFill/>
                <a:ln w="63500" cap="flat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endParaRPr sz="900"/>
                </a:p>
              </p:txBody>
            </p:sp>
            <p:sp>
              <p:nvSpPr>
                <p:cNvPr id="231" name="r"/>
                <p:cNvSpPr txBox="1"/>
                <p:nvPr/>
              </p:nvSpPr>
              <p:spPr>
                <a:xfrm>
                  <a:off x="5236168" y="1588840"/>
                  <a:ext cx="282128" cy="6565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>
                  <a:lvl1pPr>
                    <a:defRPr sz="3600" b="1" i="1">
                      <a:solidFill>
                        <a:srgbClr val="000000"/>
                      </a:solidFill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r>
                    <a:rPr sz="1800"/>
                    <a:t>r</a:t>
                  </a:r>
                </a:p>
              </p:txBody>
            </p:sp>
          </p:grpSp>
        </p:grpSp>
        <p:sp>
          <p:nvSpPr>
            <p:cNvPr id="234" name="Oval"/>
            <p:cNvSpPr/>
            <p:nvPr/>
          </p:nvSpPr>
          <p:spPr>
            <a:xfrm>
              <a:off x="3606586" y="702726"/>
              <a:ext cx="3465366" cy="3489129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36" name="Geodesic density =  volume of material within a geodesic distance r ———————————————-   volume of euclidean ball radius r"/>
          <p:cNvSpPr txBox="1"/>
          <p:nvPr/>
        </p:nvSpPr>
        <p:spPr>
          <a:xfrm>
            <a:off x="8294288" y="3077735"/>
            <a:ext cx="4323299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900"/>
            </a:pPr>
            <a:r>
              <a:rPr sz="1450"/>
              <a:t>Geodesic density = </a:t>
            </a:r>
            <a:br>
              <a:rPr sz="1450"/>
            </a:br>
            <a:r>
              <a:rPr sz="1450"/>
              <a:t>volume of material within a geodesic distance r</a:t>
            </a:r>
            <a:br>
              <a:rPr sz="1450"/>
            </a:br>
            <a:r>
              <a:rPr sz="1450"/>
              <a:t>———————————————-  </a:t>
            </a:r>
            <a:br>
              <a:rPr sz="1450"/>
            </a:br>
            <a:r>
              <a:rPr sz="1450"/>
              <a:t>volume of euclidean ball radius 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 bldLvl="5" animBg="1" advAuto="0"/>
      <p:bldP spid="204" grpId="0" animBg="1" advAuto="0"/>
      <p:bldP spid="220" grpId="0" animBg="1" advAuto="0"/>
      <p:bldP spid="223" grpId="0" animBg="1" advAuto="0"/>
      <p:bldP spid="235" grpId="0" animBg="1" advAuto="0"/>
      <p:bldP spid="23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Junction tracking"/>
          <p:cNvSpPr txBox="1">
            <a:spLocks noGrp="1"/>
          </p:cNvSpPr>
          <p:nvPr>
            <p:ph type="title"/>
          </p:nvPr>
        </p:nvSpPr>
        <p:spPr>
          <a:xfrm>
            <a:off x="396984" y="1910"/>
            <a:ext cx="10013256" cy="1714501"/>
          </a:xfrm>
          <a:prstGeom prst="rect">
            <a:avLst/>
          </a:prstGeom>
        </p:spPr>
        <p:txBody>
          <a:bodyPr/>
          <a:lstStyle/>
          <a:p>
            <a:r>
              <a:rPr dirty="0"/>
              <a:t>Junction tracking</a:t>
            </a:r>
          </a:p>
        </p:txBody>
      </p:sp>
      <p:sp>
        <p:nvSpPr>
          <p:cNvPr id="395" name="Spatial acceleration structure to search for nearest neighbors among time-steps…"/>
          <p:cNvSpPr txBox="1">
            <a:spLocks noGrp="1"/>
          </p:cNvSpPr>
          <p:nvPr>
            <p:ph type="body" idx="1"/>
          </p:nvPr>
        </p:nvSpPr>
        <p:spPr>
          <a:xfrm>
            <a:off x="113953" y="1714379"/>
            <a:ext cx="11525250" cy="4432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/>
              <a:t>Spatial acceleration structure to search</a:t>
            </a:r>
            <a:br>
              <a:rPr sz="2400" dirty="0"/>
            </a:br>
            <a:r>
              <a:rPr sz="2400" dirty="0"/>
              <a:t>for nearest neighbors among time-steps</a:t>
            </a:r>
          </a:p>
          <a:p>
            <a:r>
              <a:rPr sz="2400" dirty="0"/>
              <a:t>Rank candidates based </a:t>
            </a:r>
            <a:br>
              <a:rPr sz="2400" dirty="0"/>
            </a:br>
            <a:r>
              <a:rPr sz="2400" dirty="0"/>
              <a:t>on the number of matching neighbors</a:t>
            </a:r>
          </a:p>
          <a:p>
            <a:r>
              <a:rPr sz="2400" dirty="0"/>
              <a:t>Junction with highest number of hits/matches</a:t>
            </a:r>
            <a:br>
              <a:rPr sz="2400" dirty="0"/>
            </a:br>
            <a:r>
              <a:rPr sz="2400" dirty="0"/>
              <a:t>is a temporal match</a:t>
            </a:r>
          </a:p>
        </p:txBody>
      </p:sp>
      <p:pic>
        <p:nvPicPr>
          <p:cNvPr id="396" name="junctions_tracking.png" descr="junctions_tracking.png"/>
          <p:cNvPicPr>
            <a:picLocks noChangeAspect="1"/>
          </p:cNvPicPr>
          <p:nvPr/>
        </p:nvPicPr>
        <p:blipFill>
          <a:blip r:embed="rId2"/>
          <a:srcRect l="2452" t="3682" r="3122" b="2683"/>
          <a:stretch>
            <a:fillRect/>
          </a:stretch>
        </p:blipFill>
        <p:spPr>
          <a:xfrm>
            <a:off x="7351084" y="1932000"/>
            <a:ext cx="4611853" cy="3491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576" extrusionOk="0">
                <a:moveTo>
                  <a:pt x="2099" y="2"/>
                </a:moveTo>
                <a:cubicBezTo>
                  <a:pt x="1345" y="-24"/>
                  <a:pt x="1189" y="172"/>
                  <a:pt x="1195" y="887"/>
                </a:cubicBezTo>
                <a:cubicBezTo>
                  <a:pt x="1197" y="1251"/>
                  <a:pt x="1243" y="1842"/>
                  <a:pt x="1295" y="2202"/>
                </a:cubicBezTo>
                <a:cubicBezTo>
                  <a:pt x="1384" y="2815"/>
                  <a:pt x="1368" y="2879"/>
                  <a:pt x="1034" y="3221"/>
                </a:cubicBezTo>
                <a:lnTo>
                  <a:pt x="678" y="3586"/>
                </a:lnTo>
                <a:lnTo>
                  <a:pt x="818" y="4810"/>
                </a:lnTo>
                <a:cubicBezTo>
                  <a:pt x="895" y="5483"/>
                  <a:pt x="958" y="6423"/>
                  <a:pt x="957" y="6898"/>
                </a:cubicBezTo>
                <a:cubicBezTo>
                  <a:pt x="957" y="7374"/>
                  <a:pt x="1035" y="8104"/>
                  <a:pt x="1130" y="8522"/>
                </a:cubicBezTo>
                <a:cubicBezTo>
                  <a:pt x="1225" y="8939"/>
                  <a:pt x="1305" y="9440"/>
                  <a:pt x="1305" y="9634"/>
                </a:cubicBezTo>
                <a:cubicBezTo>
                  <a:pt x="1306" y="9828"/>
                  <a:pt x="1444" y="10419"/>
                  <a:pt x="1613" y="10948"/>
                </a:cubicBezTo>
                <a:cubicBezTo>
                  <a:pt x="1782" y="11477"/>
                  <a:pt x="1988" y="12249"/>
                  <a:pt x="2072" y="12663"/>
                </a:cubicBezTo>
                <a:cubicBezTo>
                  <a:pt x="2155" y="13076"/>
                  <a:pt x="2325" y="13509"/>
                  <a:pt x="2449" y="13624"/>
                </a:cubicBezTo>
                <a:cubicBezTo>
                  <a:pt x="2809" y="13959"/>
                  <a:pt x="3154" y="15116"/>
                  <a:pt x="3355" y="16663"/>
                </a:cubicBezTo>
                <a:cubicBezTo>
                  <a:pt x="3457" y="17451"/>
                  <a:pt x="3568" y="18156"/>
                  <a:pt x="3602" y="18230"/>
                </a:cubicBezTo>
                <a:cubicBezTo>
                  <a:pt x="3688" y="18414"/>
                  <a:pt x="4808" y="18147"/>
                  <a:pt x="5455" y="17788"/>
                </a:cubicBezTo>
                <a:cubicBezTo>
                  <a:pt x="5907" y="17537"/>
                  <a:pt x="5935" y="17308"/>
                  <a:pt x="5672" y="16008"/>
                </a:cubicBezTo>
                <a:cubicBezTo>
                  <a:pt x="5448" y="14898"/>
                  <a:pt x="5436" y="14964"/>
                  <a:pt x="5905" y="14704"/>
                </a:cubicBezTo>
                <a:cubicBezTo>
                  <a:pt x="6389" y="14436"/>
                  <a:pt x="6410" y="14197"/>
                  <a:pt x="6028" y="13330"/>
                </a:cubicBezTo>
                <a:cubicBezTo>
                  <a:pt x="5871" y="12974"/>
                  <a:pt x="5560" y="11988"/>
                  <a:pt x="5337" y="11137"/>
                </a:cubicBezTo>
                <a:cubicBezTo>
                  <a:pt x="5114" y="10287"/>
                  <a:pt x="4816" y="9192"/>
                  <a:pt x="4676" y="8706"/>
                </a:cubicBezTo>
                <a:cubicBezTo>
                  <a:pt x="4433" y="7866"/>
                  <a:pt x="4429" y="7794"/>
                  <a:pt x="4609" y="7290"/>
                </a:cubicBezTo>
                <a:cubicBezTo>
                  <a:pt x="4879" y="6535"/>
                  <a:pt x="4851" y="6350"/>
                  <a:pt x="4388" y="5855"/>
                </a:cubicBezTo>
                <a:cubicBezTo>
                  <a:pt x="3830" y="5257"/>
                  <a:pt x="3622" y="4216"/>
                  <a:pt x="3627" y="2054"/>
                </a:cubicBezTo>
                <a:cubicBezTo>
                  <a:pt x="3631" y="122"/>
                  <a:pt x="3635" y="130"/>
                  <a:pt x="2459" y="25"/>
                </a:cubicBezTo>
                <a:cubicBezTo>
                  <a:pt x="2326" y="13"/>
                  <a:pt x="2206" y="5"/>
                  <a:pt x="2099" y="2"/>
                </a:cubicBezTo>
                <a:close/>
                <a:moveTo>
                  <a:pt x="8127" y="1618"/>
                </a:moveTo>
                <a:cubicBezTo>
                  <a:pt x="7850" y="1641"/>
                  <a:pt x="7504" y="2015"/>
                  <a:pt x="6930" y="2825"/>
                </a:cubicBezTo>
                <a:cubicBezTo>
                  <a:pt x="6075" y="4031"/>
                  <a:pt x="5498" y="5266"/>
                  <a:pt x="5498" y="5890"/>
                </a:cubicBezTo>
                <a:cubicBezTo>
                  <a:pt x="5498" y="6144"/>
                  <a:pt x="5633" y="6305"/>
                  <a:pt x="6050" y="6546"/>
                </a:cubicBezTo>
                <a:cubicBezTo>
                  <a:pt x="6478" y="6793"/>
                  <a:pt x="6815" y="6858"/>
                  <a:pt x="7535" y="6836"/>
                </a:cubicBezTo>
                <a:lnTo>
                  <a:pt x="8467" y="6806"/>
                </a:lnTo>
                <a:lnTo>
                  <a:pt x="8567" y="6188"/>
                </a:lnTo>
                <a:cubicBezTo>
                  <a:pt x="8737" y="5147"/>
                  <a:pt x="8898" y="4699"/>
                  <a:pt x="9361" y="3989"/>
                </a:cubicBezTo>
                <a:cubicBezTo>
                  <a:pt x="9844" y="3248"/>
                  <a:pt x="9938" y="2598"/>
                  <a:pt x="9623" y="2178"/>
                </a:cubicBezTo>
                <a:cubicBezTo>
                  <a:pt x="9413" y="1900"/>
                  <a:pt x="9092" y="1862"/>
                  <a:pt x="8918" y="2094"/>
                </a:cubicBezTo>
                <a:cubicBezTo>
                  <a:pt x="8837" y="2202"/>
                  <a:pt x="8730" y="2151"/>
                  <a:pt x="8585" y="1938"/>
                </a:cubicBezTo>
                <a:cubicBezTo>
                  <a:pt x="8434" y="1717"/>
                  <a:pt x="8294" y="1604"/>
                  <a:pt x="8127" y="1618"/>
                </a:cubicBezTo>
                <a:close/>
                <a:moveTo>
                  <a:pt x="9969" y="7115"/>
                </a:moveTo>
                <a:cubicBezTo>
                  <a:pt x="9711" y="7077"/>
                  <a:pt x="9552" y="7525"/>
                  <a:pt x="9510" y="8431"/>
                </a:cubicBezTo>
                <a:cubicBezTo>
                  <a:pt x="9492" y="8814"/>
                  <a:pt x="9391" y="9463"/>
                  <a:pt x="9284" y="9875"/>
                </a:cubicBezTo>
                <a:cubicBezTo>
                  <a:pt x="9061" y="10740"/>
                  <a:pt x="9102" y="11009"/>
                  <a:pt x="9478" y="11104"/>
                </a:cubicBezTo>
                <a:cubicBezTo>
                  <a:pt x="9626" y="11142"/>
                  <a:pt x="9764" y="11182"/>
                  <a:pt x="9784" y="11194"/>
                </a:cubicBezTo>
                <a:cubicBezTo>
                  <a:pt x="9804" y="11205"/>
                  <a:pt x="9911" y="11150"/>
                  <a:pt x="10020" y="11072"/>
                </a:cubicBezTo>
                <a:cubicBezTo>
                  <a:pt x="10176" y="10961"/>
                  <a:pt x="10225" y="10687"/>
                  <a:pt x="10245" y="9813"/>
                </a:cubicBezTo>
                <a:cubicBezTo>
                  <a:pt x="10259" y="9194"/>
                  <a:pt x="10335" y="8591"/>
                  <a:pt x="10416" y="8462"/>
                </a:cubicBezTo>
                <a:cubicBezTo>
                  <a:pt x="10612" y="8148"/>
                  <a:pt x="10542" y="7638"/>
                  <a:pt x="10258" y="7316"/>
                </a:cubicBezTo>
                <a:cubicBezTo>
                  <a:pt x="10151" y="7195"/>
                  <a:pt x="10054" y="7128"/>
                  <a:pt x="9969" y="7115"/>
                </a:cubicBezTo>
                <a:close/>
                <a:moveTo>
                  <a:pt x="7815" y="9981"/>
                </a:moveTo>
                <a:cubicBezTo>
                  <a:pt x="7748" y="9972"/>
                  <a:pt x="7664" y="10027"/>
                  <a:pt x="7512" y="10137"/>
                </a:cubicBezTo>
                <a:cubicBezTo>
                  <a:pt x="7305" y="10287"/>
                  <a:pt x="7123" y="10610"/>
                  <a:pt x="7015" y="11023"/>
                </a:cubicBezTo>
                <a:cubicBezTo>
                  <a:pt x="6858" y="11622"/>
                  <a:pt x="6861" y="11688"/>
                  <a:pt x="7054" y="11875"/>
                </a:cubicBezTo>
                <a:cubicBezTo>
                  <a:pt x="7252" y="12068"/>
                  <a:pt x="7248" y="12116"/>
                  <a:pt x="6958" y="12840"/>
                </a:cubicBezTo>
                <a:cubicBezTo>
                  <a:pt x="6558" y="13838"/>
                  <a:pt x="6600" y="14201"/>
                  <a:pt x="7128" y="14325"/>
                </a:cubicBezTo>
                <a:cubicBezTo>
                  <a:pt x="7352" y="14378"/>
                  <a:pt x="7561" y="14429"/>
                  <a:pt x="7593" y="14439"/>
                </a:cubicBezTo>
                <a:cubicBezTo>
                  <a:pt x="7625" y="14449"/>
                  <a:pt x="7725" y="14396"/>
                  <a:pt x="7815" y="14320"/>
                </a:cubicBezTo>
                <a:cubicBezTo>
                  <a:pt x="7941" y="14214"/>
                  <a:pt x="7959" y="13955"/>
                  <a:pt x="7898" y="13159"/>
                </a:cubicBezTo>
                <a:cubicBezTo>
                  <a:pt x="7833" y="12317"/>
                  <a:pt x="7851" y="12119"/>
                  <a:pt x="7997" y="12045"/>
                </a:cubicBezTo>
                <a:cubicBezTo>
                  <a:pt x="8232" y="11925"/>
                  <a:pt x="8239" y="10612"/>
                  <a:pt x="8008" y="10199"/>
                </a:cubicBezTo>
                <a:cubicBezTo>
                  <a:pt x="7930" y="10060"/>
                  <a:pt x="7881" y="9989"/>
                  <a:pt x="7815" y="9981"/>
                </a:cubicBezTo>
                <a:close/>
                <a:moveTo>
                  <a:pt x="16640" y="12011"/>
                </a:moveTo>
                <a:cubicBezTo>
                  <a:pt x="16100" y="12039"/>
                  <a:pt x="15995" y="12370"/>
                  <a:pt x="16284" y="13072"/>
                </a:cubicBezTo>
                <a:lnTo>
                  <a:pt x="16526" y="13658"/>
                </a:lnTo>
                <a:lnTo>
                  <a:pt x="16129" y="14186"/>
                </a:lnTo>
                <a:cubicBezTo>
                  <a:pt x="15780" y="14650"/>
                  <a:pt x="15747" y="14762"/>
                  <a:pt x="15850" y="15122"/>
                </a:cubicBezTo>
                <a:cubicBezTo>
                  <a:pt x="15914" y="15348"/>
                  <a:pt x="16074" y="15674"/>
                  <a:pt x="16204" y="15847"/>
                </a:cubicBezTo>
                <a:cubicBezTo>
                  <a:pt x="16755" y="16578"/>
                  <a:pt x="17193" y="15983"/>
                  <a:pt x="17120" y="14602"/>
                </a:cubicBezTo>
                <a:cubicBezTo>
                  <a:pt x="17096" y="14151"/>
                  <a:pt x="17143" y="13794"/>
                  <a:pt x="17247" y="13626"/>
                </a:cubicBezTo>
                <a:cubicBezTo>
                  <a:pt x="17338" y="13481"/>
                  <a:pt x="17416" y="13070"/>
                  <a:pt x="17422" y="12713"/>
                </a:cubicBezTo>
                <a:lnTo>
                  <a:pt x="17432" y="12064"/>
                </a:lnTo>
                <a:lnTo>
                  <a:pt x="16897" y="12019"/>
                </a:lnTo>
                <a:cubicBezTo>
                  <a:pt x="16802" y="12011"/>
                  <a:pt x="16717" y="12007"/>
                  <a:pt x="16640" y="12011"/>
                </a:cubicBezTo>
                <a:close/>
                <a:moveTo>
                  <a:pt x="1302" y="15544"/>
                </a:moveTo>
                <a:cubicBezTo>
                  <a:pt x="392" y="15544"/>
                  <a:pt x="192" y="15777"/>
                  <a:pt x="514" y="16463"/>
                </a:cubicBezTo>
                <a:cubicBezTo>
                  <a:pt x="631" y="16711"/>
                  <a:pt x="594" y="16886"/>
                  <a:pt x="281" y="17554"/>
                </a:cubicBezTo>
                <a:cubicBezTo>
                  <a:pt x="-161" y="18499"/>
                  <a:pt x="-108" y="18752"/>
                  <a:pt x="633" y="19229"/>
                </a:cubicBezTo>
                <a:cubicBezTo>
                  <a:pt x="1246" y="19624"/>
                  <a:pt x="1294" y="19627"/>
                  <a:pt x="1559" y="19309"/>
                </a:cubicBezTo>
                <a:cubicBezTo>
                  <a:pt x="1710" y="19127"/>
                  <a:pt x="1772" y="18833"/>
                  <a:pt x="1772" y="18295"/>
                </a:cubicBezTo>
                <a:cubicBezTo>
                  <a:pt x="1772" y="17877"/>
                  <a:pt x="1857" y="17191"/>
                  <a:pt x="1960" y="16770"/>
                </a:cubicBezTo>
                <a:cubicBezTo>
                  <a:pt x="2204" y="15781"/>
                  <a:pt x="2076" y="15544"/>
                  <a:pt x="1302" y="15544"/>
                </a:cubicBezTo>
                <a:close/>
                <a:moveTo>
                  <a:pt x="18661" y="15814"/>
                </a:moveTo>
                <a:cubicBezTo>
                  <a:pt x="18319" y="15801"/>
                  <a:pt x="17876" y="15957"/>
                  <a:pt x="17775" y="16174"/>
                </a:cubicBezTo>
                <a:cubicBezTo>
                  <a:pt x="17735" y="16260"/>
                  <a:pt x="17810" y="16619"/>
                  <a:pt x="17942" y="16973"/>
                </a:cubicBezTo>
                <a:lnTo>
                  <a:pt x="18182" y="17615"/>
                </a:lnTo>
                <a:lnTo>
                  <a:pt x="17886" y="18129"/>
                </a:lnTo>
                <a:cubicBezTo>
                  <a:pt x="17568" y="18682"/>
                  <a:pt x="17421" y="18670"/>
                  <a:pt x="17251" y="18078"/>
                </a:cubicBezTo>
                <a:cubicBezTo>
                  <a:pt x="17103" y="17560"/>
                  <a:pt x="16841" y="17466"/>
                  <a:pt x="16369" y="17765"/>
                </a:cubicBezTo>
                <a:cubicBezTo>
                  <a:pt x="15870" y="18081"/>
                  <a:pt x="15767" y="18414"/>
                  <a:pt x="16002" y="18957"/>
                </a:cubicBezTo>
                <a:cubicBezTo>
                  <a:pt x="16174" y="19354"/>
                  <a:pt x="16169" y="19416"/>
                  <a:pt x="15910" y="19976"/>
                </a:cubicBezTo>
                <a:cubicBezTo>
                  <a:pt x="15563" y="20725"/>
                  <a:pt x="15563" y="20738"/>
                  <a:pt x="15935" y="21196"/>
                </a:cubicBezTo>
                <a:cubicBezTo>
                  <a:pt x="16108" y="21409"/>
                  <a:pt x="16385" y="21576"/>
                  <a:pt x="16567" y="21576"/>
                </a:cubicBezTo>
                <a:cubicBezTo>
                  <a:pt x="16833" y="21576"/>
                  <a:pt x="16914" y="21481"/>
                  <a:pt x="17025" y="21032"/>
                </a:cubicBezTo>
                <a:cubicBezTo>
                  <a:pt x="17101" y="20727"/>
                  <a:pt x="17127" y="20223"/>
                  <a:pt x="17084" y="19887"/>
                </a:cubicBezTo>
                <a:cubicBezTo>
                  <a:pt x="16981" y="19081"/>
                  <a:pt x="17184" y="18959"/>
                  <a:pt x="17450" y="19669"/>
                </a:cubicBezTo>
                <a:cubicBezTo>
                  <a:pt x="17777" y="20540"/>
                  <a:pt x="18005" y="20654"/>
                  <a:pt x="18391" y="20139"/>
                </a:cubicBezTo>
                <a:cubicBezTo>
                  <a:pt x="18692" y="19738"/>
                  <a:pt x="18711" y="19636"/>
                  <a:pt x="18683" y="18551"/>
                </a:cubicBezTo>
                <a:cubicBezTo>
                  <a:pt x="18659" y="17635"/>
                  <a:pt x="18689" y="17372"/>
                  <a:pt x="18828" y="17301"/>
                </a:cubicBezTo>
                <a:cubicBezTo>
                  <a:pt x="18924" y="17252"/>
                  <a:pt x="19004" y="17085"/>
                  <a:pt x="19004" y="16929"/>
                </a:cubicBezTo>
                <a:cubicBezTo>
                  <a:pt x="19004" y="16773"/>
                  <a:pt x="19056" y="16602"/>
                  <a:pt x="19120" y="16550"/>
                </a:cubicBezTo>
                <a:cubicBezTo>
                  <a:pt x="19325" y="16382"/>
                  <a:pt x="19245" y="16063"/>
                  <a:pt x="18955" y="15888"/>
                </a:cubicBezTo>
                <a:cubicBezTo>
                  <a:pt x="18879" y="15842"/>
                  <a:pt x="18776" y="15818"/>
                  <a:pt x="18661" y="15814"/>
                </a:cubicBezTo>
                <a:close/>
                <a:moveTo>
                  <a:pt x="20819" y="15975"/>
                </a:moveTo>
                <a:cubicBezTo>
                  <a:pt x="20728" y="15965"/>
                  <a:pt x="20621" y="16066"/>
                  <a:pt x="20479" y="16255"/>
                </a:cubicBezTo>
                <a:cubicBezTo>
                  <a:pt x="20123" y="16728"/>
                  <a:pt x="20084" y="17015"/>
                  <a:pt x="20356" y="17154"/>
                </a:cubicBezTo>
                <a:cubicBezTo>
                  <a:pt x="20492" y="17224"/>
                  <a:pt x="20527" y="17371"/>
                  <a:pt x="20480" y="17680"/>
                </a:cubicBezTo>
                <a:cubicBezTo>
                  <a:pt x="20404" y="18191"/>
                  <a:pt x="20492" y="18419"/>
                  <a:pt x="20808" y="18524"/>
                </a:cubicBezTo>
                <a:cubicBezTo>
                  <a:pt x="20936" y="18566"/>
                  <a:pt x="21050" y="18610"/>
                  <a:pt x="21061" y="18620"/>
                </a:cubicBezTo>
                <a:cubicBezTo>
                  <a:pt x="21071" y="18629"/>
                  <a:pt x="21163" y="18595"/>
                  <a:pt x="21265" y="18544"/>
                </a:cubicBezTo>
                <a:cubicBezTo>
                  <a:pt x="21382" y="18484"/>
                  <a:pt x="21439" y="18360"/>
                  <a:pt x="21438" y="18125"/>
                </a:cubicBezTo>
                <a:cubicBezTo>
                  <a:pt x="21437" y="17891"/>
                  <a:pt x="21377" y="17546"/>
                  <a:pt x="21257" y="17043"/>
                </a:cubicBezTo>
                <a:cubicBezTo>
                  <a:pt x="21083" y="16312"/>
                  <a:pt x="20971" y="15990"/>
                  <a:pt x="20819" y="15975"/>
                </a:cubicBezTo>
                <a:close/>
                <a:moveTo>
                  <a:pt x="13527" y="16247"/>
                </a:moveTo>
                <a:cubicBezTo>
                  <a:pt x="13443" y="16248"/>
                  <a:pt x="13368" y="16268"/>
                  <a:pt x="13306" y="16312"/>
                </a:cubicBezTo>
                <a:cubicBezTo>
                  <a:pt x="12899" y="16601"/>
                  <a:pt x="12654" y="17930"/>
                  <a:pt x="12895" y="18545"/>
                </a:cubicBezTo>
                <a:cubicBezTo>
                  <a:pt x="12988" y="18785"/>
                  <a:pt x="13065" y="19107"/>
                  <a:pt x="13065" y="19261"/>
                </a:cubicBezTo>
                <a:cubicBezTo>
                  <a:pt x="13065" y="19414"/>
                  <a:pt x="13098" y="19652"/>
                  <a:pt x="13137" y="19788"/>
                </a:cubicBezTo>
                <a:cubicBezTo>
                  <a:pt x="13230" y="20109"/>
                  <a:pt x="13864" y="19968"/>
                  <a:pt x="14518" y="19480"/>
                </a:cubicBezTo>
                <a:cubicBezTo>
                  <a:pt x="15181" y="18986"/>
                  <a:pt x="15265" y="18745"/>
                  <a:pt x="14962" y="18200"/>
                </a:cubicBezTo>
                <a:cubicBezTo>
                  <a:pt x="14792" y="17896"/>
                  <a:pt x="14750" y="17699"/>
                  <a:pt x="14830" y="17593"/>
                </a:cubicBezTo>
                <a:cubicBezTo>
                  <a:pt x="15138" y="17183"/>
                  <a:pt x="14118" y="16241"/>
                  <a:pt x="13527" y="16247"/>
                </a:cubicBezTo>
                <a:close/>
                <a:moveTo>
                  <a:pt x="11730" y="16789"/>
                </a:moveTo>
                <a:cubicBezTo>
                  <a:pt x="11514" y="16791"/>
                  <a:pt x="11284" y="16859"/>
                  <a:pt x="11145" y="16994"/>
                </a:cubicBezTo>
                <a:cubicBezTo>
                  <a:pt x="10972" y="17162"/>
                  <a:pt x="10919" y="17440"/>
                  <a:pt x="10894" y="18326"/>
                </a:cubicBezTo>
                <a:cubicBezTo>
                  <a:pt x="10874" y="19008"/>
                  <a:pt x="10791" y="19590"/>
                  <a:pt x="10683" y="19810"/>
                </a:cubicBezTo>
                <a:cubicBezTo>
                  <a:pt x="10440" y="20302"/>
                  <a:pt x="10458" y="20682"/>
                  <a:pt x="10745" y="21168"/>
                </a:cubicBezTo>
                <a:cubicBezTo>
                  <a:pt x="10878" y="21392"/>
                  <a:pt x="11027" y="21576"/>
                  <a:pt x="11076" y="21576"/>
                </a:cubicBezTo>
                <a:cubicBezTo>
                  <a:pt x="11126" y="21576"/>
                  <a:pt x="11414" y="21264"/>
                  <a:pt x="11718" y="20882"/>
                </a:cubicBezTo>
                <a:lnTo>
                  <a:pt x="12271" y="20188"/>
                </a:lnTo>
                <a:lnTo>
                  <a:pt x="12015" y="19635"/>
                </a:lnTo>
                <a:cubicBezTo>
                  <a:pt x="11758" y="19083"/>
                  <a:pt x="11758" y="19083"/>
                  <a:pt x="11989" y="18745"/>
                </a:cubicBezTo>
                <a:cubicBezTo>
                  <a:pt x="12265" y="18339"/>
                  <a:pt x="12413" y="17274"/>
                  <a:pt x="12232" y="16985"/>
                </a:cubicBezTo>
                <a:cubicBezTo>
                  <a:pt x="12149" y="16852"/>
                  <a:pt x="11947" y="16787"/>
                  <a:pt x="11730" y="167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8" name="Time t"/>
          <p:cNvSpPr txBox="1"/>
          <p:nvPr/>
        </p:nvSpPr>
        <p:spPr>
          <a:xfrm>
            <a:off x="7857991" y="4993098"/>
            <a:ext cx="411972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 i="1">
                <a:solidFill>
                  <a:srgbClr val="0B0CE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900"/>
              <a:t>Time t</a:t>
            </a:r>
          </a:p>
        </p:txBody>
      </p:sp>
      <p:sp>
        <p:nvSpPr>
          <p:cNvPr id="399" name="Time t+1"/>
          <p:cNvSpPr txBox="1"/>
          <p:nvPr/>
        </p:nvSpPr>
        <p:spPr>
          <a:xfrm>
            <a:off x="7659553" y="1658627"/>
            <a:ext cx="556243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 i="1">
                <a:solidFill>
                  <a:srgbClr val="5A5F5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900"/>
              <a:t>Time t+1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build="p" bldLvl="5" animBg="1" advAuto="0"/>
      <p:bldP spid="398" grpId="0" animBg="1" advAuto="0"/>
      <p:bldP spid="39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Ligament tracking"/>
          <p:cNvSpPr txBox="1">
            <a:spLocks noGrp="1"/>
          </p:cNvSpPr>
          <p:nvPr>
            <p:ph type="title"/>
          </p:nvPr>
        </p:nvSpPr>
        <p:spPr>
          <a:xfrm>
            <a:off x="254548" y="193805"/>
            <a:ext cx="8117583" cy="905400"/>
          </a:xfrm>
          <a:prstGeom prst="rect">
            <a:avLst/>
          </a:prstGeom>
        </p:spPr>
        <p:txBody>
          <a:bodyPr/>
          <a:lstStyle/>
          <a:p>
            <a:r>
              <a:rPr dirty="0"/>
              <a:t>Ligament tracking</a:t>
            </a:r>
          </a:p>
        </p:txBody>
      </p:sp>
      <p:sp>
        <p:nvSpPr>
          <p:cNvPr id="402" name="A ligament is a simple connected piece of the  MSC 1-skeleton as cut by junctions…"/>
          <p:cNvSpPr txBox="1">
            <a:spLocks noGrp="1"/>
          </p:cNvSpPr>
          <p:nvPr>
            <p:ph type="body" idx="1"/>
          </p:nvPr>
        </p:nvSpPr>
        <p:spPr>
          <a:xfrm>
            <a:off x="254548" y="1332175"/>
            <a:ext cx="11525250" cy="464930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35153" indent="-335153" defTabSz="375603">
              <a:spcBef>
                <a:spcPts val="2950"/>
              </a:spcBef>
              <a:defRPr sz="5824"/>
            </a:pPr>
            <a:r>
              <a:rPr dirty="0"/>
              <a:t>A ligament is a simple connected piece of the </a:t>
            </a:r>
            <a:br>
              <a:rPr dirty="0"/>
            </a:br>
            <a:r>
              <a:rPr dirty="0"/>
              <a:t>MSC 1-skeleton as cut by junctions</a:t>
            </a:r>
          </a:p>
          <a:p>
            <a:pPr marL="335153" indent="-335153" defTabSz="375603">
              <a:spcBef>
                <a:spcPts val="2950"/>
              </a:spcBef>
              <a:defRPr sz="5824"/>
            </a:pPr>
            <a:r>
              <a:rPr dirty="0"/>
              <a:t>Build a connectivity graph between junctions</a:t>
            </a:r>
            <a:br>
              <a:rPr dirty="0"/>
            </a:br>
            <a:r>
              <a:rPr dirty="0"/>
              <a:t>and ligaments</a:t>
            </a:r>
          </a:p>
          <a:p>
            <a:pPr marL="335153" indent="-335153" defTabSz="375603">
              <a:spcBef>
                <a:spcPts val="2950"/>
              </a:spcBef>
              <a:defRPr sz="5824"/>
            </a:pPr>
            <a:r>
              <a:rPr dirty="0"/>
              <a:t>Look at ligaments connecting </a:t>
            </a:r>
            <a:br>
              <a:rPr dirty="0"/>
            </a:br>
            <a:r>
              <a:rPr dirty="0"/>
              <a:t>the same junction pair </a:t>
            </a:r>
          </a:p>
          <a:p>
            <a:pPr marL="335153" indent="-335153" defTabSz="375603">
              <a:spcBef>
                <a:spcPts val="2950"/>
              </a:spcBef>
              <a:defRPr sz="5824"/>
            </a:pPr>
            <a:r>
              <a:rPr dirty="0"/>
              <a:t>Check connectivity consistency over time</a:t>
            </a:r>
          </a:p>
        </p:txBody>
      </p:sp>
      <p:pic>
        <p:nvPicPr>
          <p:cNvPr id="403" name="connectivity.png" descr="connectiv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461" y="1061567"/>
            <a:ext cx="2956208" cy="2475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ligaments_tracking_nobkg.png" descr="ligaments_tracking_nob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486" y="3326417"/>
            <a:ext cx="1847897" cy="2355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highlights_changes.png" descr="highlights_changes.png"/>
          <p:cNvPicPr>
            <a:picLocks noChangeAspect="1"/>
          </p:cNvPicPr>
          <p:nvPr/>
        </p:nvPicPr>
        <p:blipFill>
          <a:blip r:embed="rId4"/>
          <a:srcRect l="8973" t="30207" r="6986" b="3148"/>
          <a:stretch>
            <a:fillRect/>
          </a:stretch>
        </p:blipFill>
        <p:spPr>
          <a:xfrm>
            <a:off x="9478790" y="4692496"/>
            <a:ext cx="2488010" cy="1708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9" extrusionOk="0">
                <a:moveTo>
                  <a:pt x="103" y="0"/>
                </a:moveTo>
                <a:cubicBezTo>
                  <a:pt x="213" y="172"/>
                  <a:pt x="349" y="363"/>
                  <a:pt x="550" y="606"/>
                </a:cubicBezTo>
                <a:cubicBezTo>
                  <a:pt x="974" y="1119"/>
                  <a:pt x="1278" y="1643"/>
                  <a:pt x="1223" y="1772"/>
                </a:cubicBezTo>
                <a:cubicBezTo>
                  <a:pt x="1168" y="1900"/>
                  <a:pt x="1202" y="2003"/>
                  <a:pt x="1299" y="2003"/>
                </a:cubicBezTo>
                <a:cubicBezTo>
                  <a:pt x="1396" y="2003"/>
                  <a:pt x="1558" y="2224"/>
                  <a:pt x="1657" y="2492"/>
                </a:cubicBezTo>
                <a:cubicBezTo>
                  <a:pt x="1804" y="2888"/>
                  <a:pt x="1745" y="3135"/>
                  <a:pt x="1345" y="3802"/>
                </a:cubicBezTo>
                <a:cubicBezTo>
                  <a:pt x="874" y="4590"/>
                  <a:pt x="355" y="6249"/>
                  <a:pt x="579" y="6249"/>
                </a:cubicBezTo>
                <a:cubicBezTo>
                  <a:pt x="711" y="6249"/>
                  <a:pt x="376" y="6764"/>
                  <a:pt x="0" y="7234"/>
                </a:cubicBezTo>
                <a:lnTo>
                  <a:pt x="0" y="8901"/>
                </a:lnTo>
                <a:cubicBezTo>
                  <a:pt x="197" y="8808"/>
                  <a:pt x="390" y="8738"/>
                  <a:pt x="567" y="8711"/>
                </a:cubicBezTo>
                <a:cubicBezTo>
                  <a:pt x="996" y="8646"/>
                  <a:pt x="1262" y="8833"/>
                  <a:pt x="1867" y="9623"/>
                </a:cubicBezTo>
                <a:cubicBezTo>
                  <a:pt x="2286" y="10169"/>
                  <a:pt x="2842" y="10841"/>
                  <a:pt x="3103" y="11116"/>
                </a:cubicBezTo>
                <a:cubicBezTo>
                  <a:pt x="3550" y="11586"/>
                  <a:pt x="3566" y="11667"/>
                  <a:pt x="3373" y="12489"/>
                </a:cubicBezTo>
                <a:cubicBezTo>
                  <a:pt x="3260" y="12969"/>
                  <a:pt x="2944" y="13705"/>
                  <a:pt x="2672" y="14124"/>
                </a:cubicBezTo>
                <a:cubicBezTo>
                  <a:pt x="2139" y="14943"/>
                  <a:pt x="2034" y="15367"/>
                  <a:pt x="2415" y="15155"/>
                </a:cubicBezTo>
                <a:cubicBezTo>
                  <a:pt x="2546" y="15083"/>
                  <a:pt x="2735" y="15141"/>
                  <a:pt x="2834" y="15285"/>
                </a:cubicBezTo>
                <a:cubicBezTo>
                  <a:pt x="2960" y="15466"/>
                  <a:pt x="3184" y="15460"/>
                  <a:pt x="3571" y="15265"/>
                </a:cubicBezTo>
                <a:cubicBezTo>
                  <a:pt x="4347" y="14874"/>
                  <a:pt x="5374" y="14915"/>
                  <a:pt x="5621" y="15347"/>
                </a:cubicBezTo>
                <a:cubicBezTo>
                  <a:pt x="5913" y="15856"/>
                  <a:pt x="5776" y="16584"/>
                  <a:pt x="5368" y="16693"/>
                </a:cubicBezTo>
                <a:cubicBezTo>
                  <a:pt x="4936" y="16807"/>
                  <a:pt x="4422" y="17457"/>
                  <a:pt x="4422" y="17886"/>
                </a:cubicBezTo>
                <a:cubicBezTo>
                  <a:pt x="4422" y="18218"/>
                  <a:pt x="3753" y="18878"/>
                  <a:pt x="3516" y="18781"/>
                </a:cubicBezTo>
                <a:cubicBezTo>
                  <a:pt x="3445" y="18752"/>
                  <a:pt x="3380" y="18815"/>
                  <a:pt x="3373" y="18918"/>
                </a:cubicBezTo>
                <a:cubicBezTo>
                  <a:pt x="3366" y="19021"/>
                  <a:pt x="3328" y="19354"/>
                  <a:pt x="3289" y="19660"/>
                </a:cubicBezTo>
                <a:cubicBezTo>
                  <a:pt x="3231" y="20108"/>
                  <a:pt x="3357" y="20322"/>
                  <a:pt x="3933" y="20747"/>
                </a:cubicBezTo>
                <a:cubicBezTo>
                  <a:pt x="4611" y="21247"/>
                  <a:pt x="4683" y="21255"/>
                  <a:pt x="5232" y="20876"/>
                </a:cubicBezTo>
                <a:cubicBezTo>
                  <a:pt x="5994" y="20350"/>
                  <a:pt x="6467" y="20370"/>
                  <a:pt x="7379" y="20969"/>
                </a:cubicBezTo>
                <a:cubicBezTo>
                  <a:pt x="8187" y="21499"/>
                  <a:pt x="8660" y="21600"/>
                  <a:pt x="8802" y="21268"/>
                </a:cubicBezTo>
                <a:cubicBezTo>
                  <a:pt x="8850" y="21153"/>
                  <a:pt x="9114" y="21107"/>
                  <a:pt x="9389" y="21165"/>
                </a:cubicBezTo>
                <a:cubicBezTo>
                  <a:pt x="9884" y="21271"/>
                  <a:pt x="11370" y="20466"/>
                  <a:pt x="11577" y="19982"/>
                </a:cubicBezTo>
                <a:cubicBezTo>
                  <a:pt x="11771" y="19527"/>
                  <a:pt x="11318" y="18694"/>
                  <a:pt x="10921" y="18776"/>
                </a:cubicBezTo>
                <a:cubicBezTo>
                  <a:pt x="10564" y="18849"/>
                  <a:pt x="10506" y="19110"/>
                  <a:pt x="10654" y="19977"/>
                </a:cubicBezTo>
                <a:cubicBezTo>
                  <a:pt x="10700" y="20249"/>
                  <a:pt x="10569" y="20354"/>
                  <a:pt x="10168" y="20361"/>
                </a:cubicBezTo>
                <a:cubicBezTo>
                  <a:pt x="9717" y="20368"/>
                  <a:pt x="9425" y="20088"/>
                  <a:pt x="8560" y="18816"/>
                </a:cubicBezTo>
                <a:cubicBezTo>
                  <a:pt x="7597" y="17397"/>
                  <a:pt x="7508" y="17176"/>
                  <a:pt x="7558" y="16319"/>
                </a:cubicBezTo>
                <a:cubicBezTo>
                  <a:pt x="7633" y="15004"/>
                  <a:pt x="8151" y="14862"/>
                  <a:pt x="9415" y="15811"/>
                </a:cubicBezTo>
                <a:cubicBezTo>
                  <a:pt x="9942" y="16206"/>
                  <a:pt x="10760" y="16585"/>
                  <a:pt x="11234" y="16653"/>
                </a:cubicBezTo>
                <a:lnTo>
                  <a:pt x="12097" y="16777"/>
                </a:lnTo>
                <a:lnTo>
                  <a:pt x="13017" y="15053"/>
                </a:lnTo>
                <a:cubicBezTo>
                  <a:pt x="14247" y="12749"/>
                  <a:pt x="14485" y="12550"/>
                  <a:pt x="15035" y="13346"/>
                </a:cubicBezTo>
                <a:cubicBezTo>
                  <a:pt x="15543" y="14082"/>
                  <a:pt x="15575" y="14705"/>
                  <a:pt x="15147" y="15514"/>
                </a:cubicBezTo>
                <a:cubicBezTo>
                  <a:pt x="14882" y="16013"/>
                  <a:pt x="14660" y="16608"/>
                  <a:pt x="14511" y="17231"/>
                </a:cubicBezTo>
                <a:cubicBezTo>
                  <a:pt x="14494" y="17299"/>
                  <a:pt x="14421" y="17562"/>
                  <a:pt x="14345" y="17811"/>
                </a:cubicBezTo>
                <a:cubicBezTo>
                  <a:pt x="14148" y="18463"/>
                  <a:pt x="14470" y="18804"/>
                  <a:pt x="15343" y="18875"/>
                </a:cubicBezTo>
                <a:cubicBezTo>
                  <a:pt x="15757" y="18909"/>
                  <a:pt x="16401" y="19057"/>
                  <a:pt x="16775" y="19202"/>
                </a:cubicBezTo>
                <a:cubicBezTo>
                  <a:pt x="17585" y="19518"/>
                  <a:pt x="19903" y="19341"/>
                  <a:pt x="20239" y="18938"/>
                </a:cubicBezTo>
                <a:cubicBezTo>
                  <a:pt x="20370" y="18781"/>
                  <a:pt x="20455" y="18474"/>
                  <a:pt x="20430" y="18255"/>
                </a:cubicBezTo>
                <a:cubicBezTo>
                  <a:pt x="20405" y="18036"/>
                  <a:pt x="20435" y="17744"/>
                  <a:pt x="20494" y="17607"/>
                </a:cubicBezTo>
                <a:cubicBezTo>
                  <a:pt x="20757" y="16997"/>
                  <a:pt x="20683" y="16029"/>
                  <a:pt x="20308" y="15150"/>
                </a:cubicBezTo>
                <a:cubicBezTo>
                  <a:pt x="19759" y="13865"/>
                  <a:pt x="19748" y="11845"/>
                  <a:pt x="20282" y="10760"/>
                </a:cubicBezTo>
                <a:cubicBezTo>
                  <a:pt x="20490" y="10337"/>
                  <a:pt x="20606" y="9992"/>
                  <a:pt x="20541" y="9992"/>
                </a:cubicBezTo>
                <a:cubicBezTo>
                  <a:pt x="20475" y="9992"/>
                  <a:pt x="20517" y="9824"/>
                  <a:pt x="20635" y="9618"/>
                </a:cubicBezTo>
                <a:cubicBezTo>
                  <a:pt x="20753" y="9412"/>
                  <a:pt x="20798" y="9242"/>
                  <a:pt x="20733" y="9242"/>
                </a:cubicBezTo>
                <a:cubicBezTo>
                  <a:pt x="20669" y="9242"/>
                  <a:pt x="20723" y="9020"/>
                  <a:pt x="20854" y="8749"/>
                </a:cubicBezTo>
                <a:cubicBezTo>
                  <a:pt x="21025" y="8395"/>
                  <a:pt x="21077" y="7640"/>
                  <a:pt x="21037" y="6068"/>
                </a:cubicBezTo>
                <a:cubicBezTo>
                  <a:pt x="21006" y="4863"/>
                  <a:pt x="20945" y="3738"/>
                  <a:pt x="20902" y="3571"/>
                </a:cubicBezTo>
                <a:cubicBezTo>
                  <a:pt x="20859" y="3404"/>
                  <a:pt x="20903" y="3197"/>
                  <a:pt x="21000" y="3110"/>
                </a:cubicBezTo>
                <a:cubicBezTo>
                  <a:pt x="21098" y="3023"/>
                  <a:pt x="21136" y="2799"/>
                  <a:pt x="21087" y="2611"/>
                </a:cubicBezTo>
                <a:cubicBezTo>
                  <a:pt x="21037" y="2424"/>
                  <a:pt x="21060" y="2213"/>
                  <a:pt x="21138" y="2143"/>
                </a:cubicBezTo>
                <a:cubicBezTo>
                  <a:pt x="21216" y="2073"/>
                  <a:pt x="21321" y="1575"/>
                  <a:pt x="21371" y="1034"/>
                </a:cubicBezTo>
                <a:cubicBezTo>
                  <a:pt x="21396" y="767"/>
                  <a:pt x="21482" y="391"/>
                  <a:pt x="21600" y="0"/>
                </a:cubicBezTo>
                <a:lnTo>
                  <a:pt x="18788" y="0"/>
                </a:lnTo>
                <a:cubicBezTo>
                  <a:pt x="19304" y="796"/>
                  <a:pt x="19357" y="1016"/>
                  <a:pt x="19228" y="1692"/>
                </a:cubicBezTo>
                <a:cubicBezTo>
                  <a:pt x="19113" y="2292"/>
                  <a:pt x="18907" y="2608"/>
                  <a:pt x="18432" y="2905"/>
                </a:cubicBezTo>
                <a:cubicBezTo>
                  <a:pt x="17732" y="3343"/>
                  <a:pt x="16824" y="3475"/>
                  <a:pt x="16359" y="3207"/>
                </a:cubicBezTo>
                <a:cubicBezTo>
                  <a:pt x="16197" y="3114"/>
                  <a:pt x="15741" y="3030"/>
                  <a:pt x="15343" y="3020"/>
                </a:cubicBezTo>
                <a:cubicBezTo>
                  <a:pt x="14451" y="2998"/>
                  <a:pt x="14353" y="2800"/>
                  <a:pt x="14780" y="1864"/>
                </a:cubicBezTo>
                <a:cubicBezTo>
                  <a:pt x="14963" y="1461"/>
                  <a:pt x="15115" y="867"/>
                  <a:pt x="15116" y="546"/>
                </a:cubicBezTo>
                <a:cubicBezTo>
                  <a:pt x="15116" y="356"/>
                  <a:pt x="15156" y="175"/>
                  <a:pt x="15214" y="0"/>
                </a:cubicBezTo>
                <a:lnTo>
                  <a:pt x="14221" y="0"/>
                </a:lnTo>
                <a:cubicBezTo>
                  <a:pt x="14286" y="541"/>
                  <a:pt x="14231" y="1187"/>
                  <a:pt x="14046" y="1455"/>
                </a:cubicBezTo>
                <a:cubicBezTo>
                  <a:pt x="13777" y="1844"/>
                  <a:pt x="13730" y="1834"/>
                  <a:pt x="13224" y="1271"/>
                </a:cubicBezTo>
                <a:cubicBezTo>
                  <a:pt x="12859" y="864"/>
                  <a:pt x="12822" y="698"/>
                  <a:pt x="12966" y="115"/>
                </a:cubicBezTo>
                <a:cubicBezTo>
                  <a:pt x="12976" y="72"/>
                  <a:pt x="12990" y="41"/>
                  <a:pt x="13002" y="0"/>
                </a:cubicBezTo>
                <a:lnTo>
                  <a:pt x="11120" y="0"/>
                </a:lnTo>
                <a:cubicBezTo>
                  <a:pt x="11095" y="102"/>
                  <a:pt x="11066" y="206"/>
                  <a:pt x="11027" y="319"/>
                </a:cubicBezTo>
                <a:cubicBezTo>
                  <a:pt x="10899" y="696"/>
                  <a:pt x="10778" y="1001"/>
                  <a:pt x="10757" y="997"/>
                </a:cubicBezTo>
                <a:cubicBezTo>
                  <a:pt x="10690" y="983"/>
                  <a:pt x="10264" y="428"/>
                  <a:pt x="9966" y="0"/>
                </a:cubicBezTo>
                <a:lnTo>
                  <a:pt x="8581" y="0"/>
                </a:lnTo>
                <a:cubicBezTo>
                  <a:pt x="8581" y="9"/>
                  <a:pt x="8581" y="13"/>
                  <a:pt x="8581" y="22"/>
                </a:cubicBezTo>
                <a:cubicBezTo>
                  <a:pt x="8556" y="1151"/>
                  <a:pt x="8195" y="1953"/>
                  <a:pt x="7932" y="1465"/>
                </a:cubicBezTo>
                <a:cubicBezTo>
                  <a:pt x="7657" y="956"/>
                  <a:pt x="7485" y="482"/>
                  <a:pt x="7408" y="0"/>
                </a:cubicBezTo>
                <a:lnTo>
                  <a:pt x="6472" y="0"/>
                </a:lnTo>
                <a:cubicBezTo>
                  <a:pt x="6453" y="40"/>
                  <a:pt x="6434" y="79"/>
                  <a:pt x="6412" y="115"/>
                </a:cubicBezTo>
                <a:cubicBezTo>
                  <a:pt x="6346" y="221"/>
                  <a:pt x="6265" y="315"/>
                  <a:pt x="6161" y="421"/>
                </a:cubicBezTo>
                <a:cubicBezTo>
                  <a:pt x="5943" y="641"/>
                  <a:pt x="5499" y="908"/>
                  <a:pt x="5175" y="1014"/>
                </a:cubicBezTo>
                <a:cubicBezTo>
                  <a:pt x="5055" y="1053"/>
                  <a:pt x="4958" y="1080"/>
                  <a:pt x="4875" y="1091"/>
                </a:cubicBezTo>
                <a:cubicBezTo>
                  <a:pt x="4792" y="1103"/>
                  <a:pt x="4723" y="1099"/>
                  <a:pt x="4667" y="1079"/>
                </a:cubicBezTo>
                <a:cubicBezTo>
                  <a:pt x="4611" y="1060"/>
                  <a:pt x="4567" y="1023"/>
                  <a:pt x="4527" y="969"/>
                </a:cubicBezTo>
                <a:cubicBezTo>
                  <a:pt x="4487" y="915"/>
                  <a:pt x="4452" y="842"/>
                  <a:pt x="4417" y="748"/>
                </a:cubicBezTo>
                <a:cubicBezTo>
                  <a:pt x="4332" y="516"/>
                  <a:pt x="4282" y="251"/>
                  <a:pt x="4264" y="0"/>
                </a:cubicBezTo>
                <a:lnTo>
                  <a:pt x="103" y="0"/>
                </a:lnTo>
                <a:close/>
                <a:moveTo>
                  <a:pt x="5642" y="2307"/>
                </a:moveTo>
                <a:cubicBezTo>
                  <a:pt x="5887" y="2267"/>
                  <a:pt x="6175" y="2508"/>
                  <a:pt x="6104" y="2816"/>
                </a:cubicBezTo>
                <a:cubicBezTo>
                  <a:pt x="6008" y="3233"/>
                  <a:pt x="5519" y="3352"/>
                  <a:pt x="5366" y="2995"/>
                </a:cubicBezTo>
                <a:cubicBezTo>
                  <a:pt x="5299" y="2838"/>
                  <a:pt x="5326" y="2593"/>
                  <a:pt x="5425" y="2449"/>
                </a:cubicBezTo>
                <a:cubicBezTo>
                  <a:pt x="5483" y="2366"/>
                  <a:pt x="5560" y="2321"/>
                  <a:pt x="5642" y="2307"/>
                </a:cubicBezTo>
                <a:close/>
                <a:moveTo>
                  <a:pt x="6546" y="2355"/>
                </a:moveTo>
                <a:cubicBezTo>
                  <a:pt x="6620" y="2338"/>
                  <a:pt x="6699" y="2387"/>
                  <a:pt x="6741" y="2484"/>
                </a:cubicBezTo>
                <a:cubicBezTo>
                  <a:pt x="6797" y="2614"/>
                  <a:pt x="6767" y="2785"/>
                  <a:pt x="6677" y="2866"/>
                </a:cubicBezTo>
                <a:cubicBezTo>
                  <a:pt x="6588" y="2946"/>
                  <a:pt x="6469" y="2903"/>
                  <a:pt x="6414" y="2773"/>
                </a:cubicBezTo>
                <a:cubicBezTo>
                  <a:pt x="6358" y="2643"/>
                  <a:pt x="6386" y="2473"/>
                  <a:pt x="6476" y="2392"/>
                </a:cubicBezTo>
                <a:cubicBezTo>
                  <a:pt x="6498" y="2372"/>
                  <a:pt x="6522" y="2360"/>
                  <a:pt x="6546" y="2355"/>
                </a:cubicBezTo>
                <a:close/>
                <a:moveTo>
                  <a:pt x="8609" y="3411"/>
                </a:moveTo>
                <a:cubicBezTo>
                  <a:pt x="8659" y="3409"/>
                  <a:pt x="8718" y="3418"/>
                  <a:pt x="8781" y="3436"/>
                </a:cubicBezTo>
                <a:cubicBezTo>
                  <a:pt x="8805" y="3443"/>
                  <a:pt x="8830" y="3457"/>
                  <a:pt x="8855" y="3466"/>
                </a:cubicBezTo>
                <a:cubicBezTo>
                  <a:pt x="8894" y="3480"/>
                  <a:pt x="8932" y="3492"/>
                  <a:pt x="8972" y="3511"/>
                </a:cubicBezTo>
                <a:cubicBezTo>
                  <a:pt x="9086" y="3565"/>
                  <a:pt x="9200" y="3637"/>
                  <a:pt x="9308" y="3718"/>
                </a:cubicBezTo>
                <a:cubicBezTo>
                  <a:pt x="9326" y="3731"/>
                  <a:pt x="9341" y="3742"/>
                  <a:pt x="9358" y="3755"/>
                </a:cubicBezTo>
                <a:cubicBezTo>
                  <a:pt x="9463" y="3839"/>
                  <a:pt x="9553" y="3928"/>
                  <a:pt x="9620" y="4017"/>
                </a:cubicBezTo>
                <a:cubicBezTo>
                  <a:pt x="9646" y="4051"/>
                  <a:pt x="9665" y="4081"/>
                  <a:pt x="9682" y="4114"/>
                </a:cubicBezTo>
                <a:cubicBezTo>
                  <a:pt x="9690" y="4130"/>
                  <a:pt x="9703" y="4148"/>
                  <a:pt x="9709" y="4164"/>
                </a:cubicBezTo>
                <a:cubicBezTo>
                  <a:pt x="9729" y="4215"/>
                  <a:pt x="9738" y="4263"/>
                  <a:pt x="9728" y="4306"/>
                </a:cubicBezTo>
                <a:cubicBezTo>
                  <a:pt x="9714" y="4367"/>
                  <a:pt x="9680" y="4436"/>
                  <a:pt x="9629" y="4513"/>
                </a:cubicBezTo>
                <a:cubicBezTo>
                  <a:pt x="9577" y="4590"/>
                  <a:pt x="9511" y="4673"/>
                  <a:pt x="9432" y="4759"/>
                </a:cubicBezTo>
                <a:cubicBezTo>
                  <a:pt x="9432" y="4760"/>
                  <a:pt x="9431" y="4759"/>
                  <a:pt x="9430" y="4759"/>
                </a:cubicBezTo>
                <a:cubicBezTo>
                  <a:pt x="9273" y="4930"/>
                  <a:pt x="9068" y="5110"/>
                  <a:pt x="8857" y="5273"/>
                </a:cubicBezTo>
                <a:cubicBezTo>
                  <a:pt x="8433" y="5598"/>
                  <a:pt x="7976" y="5852"/>
                  <a:pt x="7785" y="5798"/>
                </a:cubicBezTo>
                <a:cubicBezTo>
                  <a:pt x="7630" y="5755"/>
                  <a:pt x="7509" y="5702"/>
                  <a:pt x="7425" y="5634"/>
                </a:cubicBezTo>
                <a:cubicBezTo>
                  <a:pt x="7383" y="5600"/>
                  <a:pt x="7351" y="5560"/>
                  <a:pt x="7327" y="5517"/>
                </a:cubicBezTo>
                <a:cubicBezTo>
                  <a:pt x="7303" y="5475"/>
                  <a:pt x="7289" y="5429"/>
                  <a:pt x="7282" y="5377"/>
                </a:cubicBezTo>
                <a:cubicBezTo>
                  <a:pt x="7255" y="5169"/>
                  <a:pt x="7367" y="4876"/>
                  <a:pt x="7613" y="4453"/>
                </a:cubicBezTo>
                <a:cubicBezTo>
                  <a:pt x="7877" y="3998"/>
                  <a:pt x="8141" y="3625"/>
                  <a:pt x="8199" y="3623"/>
                </a:cubicBezTo>
                <a:cubicBezTo>
                  <a:pt x="8256" y="3621"/>
                  <a:pt x="8380" y="3547"/>
                  <a:pt x="8476" y="3459"/>
                </a:cubicBezTo>
                <a:cubicBezTo>
                  <a:pt x="8508" y="3429"/>
                  <a:pt x="8555" y="3414"/>
                  <a:pt x="8609" y="3411"/>
                </a:cubicBezTo>
                <a:close/>
                <a:moveTo>
                  <a:pt x="4477" y="3852"/>
                </a:moveTo>
                <a:cubicBezTo>
                  <a:pt x="4551" y="3836"/>
                  <a:pt x="4629" y="3884"/>
                  <a:pt x="4670" y="3982"/>
                </a:cubicBezTo>
                <a:cubicBezTo>
                  <a:pt x="4726" y="4112"/>
                  <a:pt x="4698" y="4283"/>
                  <a:pt x="4608" y="4363"/>
                </a:cubicBezTo>
                <a:cubicBezTo>
                  <a:pt x="4519" y="4444"/>
                  <a:pt x="4399" y="4401"/>
                  <a:pt x="4343" y="4271"/>
                </a:cubicBezTo>
                <a:cubicBezTo>
                  <a:pt x="4288" y="4141"/>
                  <a:pt x="4317" y="3970"/>
                  <a:pt x="4407" y="3890"/>
                </a:cubicBezTo>
                <a:cubicBezTo>
                  <a:pt x="4429" y="3870"/>
                  <a:pt x="4453" y="3858"/>
                  <a:pt x="4477" y="3852"/>
                </a:cubicBezTo>
                <a:close/>
                <a:moveTo>
                  <a:pt x="17860" y="4727"/>
                </a:moveTo>
                <a:cubicBezTo>
                  <a:pt x="18628" y="4678"/>
                  <a:pt x="19396" y="6038"/>
                  <a:pt x="19910" y="8420"/>
                </a:cubicBezTo>
                <a:cubicBezTo>
                  <a:pt x="20050" y="9070"/>
                  <a:pt x="20026" y="9287"/>
                  <a:pt x="19784" y="9603"/>
                </a:cubicBezTo>
                <a:cubicBezTo>
                  <a:pt x="19459" y="10030"/>
                  <a:pt x="19070" y="10106"/>
                  <a:pt x="18816" y="9790"/>
                </a:cubicBezTo>
                <a:cubicBezTo>
                  <a:pt x="18726" y="9679"/>
                  <a:pt x="18206" y="9391"/>
                  <a:pt x="17660" y="9152"/>
                </a:cubicBezTo>
                <a:cubicBezTo>
                  <a:pt x="17114" y="8914"/>
                  <a:pt x="16463" y="8465"/>
                  <a:pt x="16215" y="8156"/>
                </a:cubicBezTo>
                <a:cubicBezTo>
                  <a:pt x="15782" y="7617"/>
                  <a:pt x="15774" y="7561"/>
                  <a:pt x="16027" y="6857"/>
                </a:cubicBezTo>
                <a:cubicBezTo>
                  <a:pt x="16338" y="5992"/>
                  <a:pt x="16928" y="5199"/>
                  <a:pt x="17531" y="4837"/>
                </a:cubicBezTo>
                <a:cubicBezTo>
                  <a:pt x="17640" y="4771"/>
                  <a:pt x="17750" y="4734"/>
                  <a:pt x="17860" y="4727"/>
                </a:cubicBezTo>
                <a:close/>
                <a:moveTo>
                  <a:pt x="3437" y="6167"/>
                </a:moveTo>
                <a:cubicBezTo>
                  <a:pt x="3472" y="6177"/>
                  <a:pt x="3511" y="6197"/>
                  <a:pt x="3556" y="6227"/>
                </a:cubicBezTo>
                <a:cubicBezTo>
                  <a:pt x="3688" y="6317"/>
                  <a:pt x="3869" y="6503"/>
                  <a:pt x="4160" y="6800"/>
                </a:cubicBezTo>
                <a:cubicBezTo>
                  <a:pt x="4375" y="7018"/>
                  <a:pt x="4569" y="7238"/>
                  <a:pt x="4710" y="7418"/>
                </a:cubicBezTo>
                <a:cubicBezTo>
                  <a:pt x="4781" y="7509"/>
                  <a:pt x="4838" y="7590"/>
                  <a:pt x="4877" y="7655"/>
                </a:cubicBezTo>
                <a:cubicBezTo>
                  <a:pt x="4917" y="7719"/>
                  <a:pt x="4939" y="7767"/>
                  <a:pt x="4939" y="7794"/>
                </a:cubicBezTo>
                <a:cubicBezTo>
                  <a:pt x="4939" y="7905"/>
                  <a:pt x="4942" y="8080"/>
                  <a:pt x="4946" y="8183"/>
                </a:cubicBezTo>
                <a:cubicBezTo>
                  <a:pt x="4950" y="8286"/>
                  <a:pt x="4697" y="8426"/>
                  <a:pt x="4384" y="8495"/>
                </a:cubicBezTo>
                <a:cubicBezTo>
                  <a:pt x="4281" y="8517"/>
                  <a:pt x="4193" y="8546"/>
                  <a:pt x="4121" y="8579"/>
                </a:cubicBezTo>
                <a:cubicBezTo>
                  <a:pt x="3904" y="8680"/>
                  <a:pt x="3816" y="8836"/>
                  <a:pt x="3816" y="9098"/>
                </a:cubicBezTo>
                <a:cubicBezTo>
                  <a:pt x="3816" y="9190"/>
                  <a:pt x="3811" y="9273"/>
                  <a:pt x="3800" y="9342"/>
                </a:cubicBezTo>
                <a:cubicBezTo>
                  <a:pt x="3790" y="9412"/>
                  <a:pt x="3774" y="9467"/>
                  <a:pt x="3754" y="9514"/>
                </a:cubicBezTo>
                <a:cubicBezTo>
                  <a:pt x="3715" y="9605"/>
                  <a:pt x="3659" y="9650"/>
                  <a:pt x="3590" y="9651"/>
                </a:cubicBezTo>
                <a:cubicBezTo>
                  <a:pt x="3584" y="9651"/>
                  <a:pt x="3576" y="9647"/>
                  <a:pt x="3570" y="9646"/>
                </a:cubicBezTo>
                <a:cubicBezTo>
                  <a:pt x="3517" y="9640"/>
                  <a:pt x="3456" y="9607"/>
                  <a:pt x="3392" y="9551"/>
                </a:cubicBezTo>
                <a:cubicBezTo>
                  <a:pt x="3377" y="9538"/>
                  <a:pt x="3365" y="9530"/>
                  <a:pt x="3349" y="9514"/>
                </a:cubicBezTo>
                <a:cubicBezTo>
                  <a:pt x="3349" y="9513"/>
                  <a:pt x="3348" y="9514"/>
                  <a:pt x="3347" y="9514"/>
                </a:cubicBezTo>
                <a:cubicBezTo>
                  <a:pt x="3309" y="9474"/>
                  <a:pt x="3268" y="9419"/>
                  <a:pt x="3227" y="9362"/>
                </a:cubicBezTo>
                <a:cubicBezTo>
                  <a:pt x="3220" y="9352"/>
                  <a:pt x="3215" y="9349"/>
                  <a:pt x="3208" y="9339"/>
                </a:cubicBezTo>
                <a:cubicBezTo>
                  <a:pt x="3160" y="9270"/>
                  <a:pt x="3110" y="9188"/>
                  <a:pt x="3060" y="9095"/>
                </a:cubicBezTo>
                <a:cubicBezTo>
                  <a:pt x="2946" y="8885"/>
                  <a:pt x="2859" y="8659"/>
                  <a:pt x="2801" y="8427"/>
                </a:cubicBezTo>
                <a:cubicBezTo>
                  <a:pt x="2743" y="8194"/>
                  <a:pt x="2713" y="7957"/>
                  <a:pt x="2712" y="7725"/>
                </a:cubicBezTo>
                <a:cubicBezTo>
                  <a:pt x="2711" y="7609"/>
                  <a:pt x="2716" y="7494"/>
                  <a:pt x="2729" y="7383"/>
                </a:cubicBezTo>
                <a:cubicBezTo>
                  <a:pt x="2755" y="7161"/>
                  <a:pt x="2811" y="6950"/>
                  <a:pt x="2894" y="6763"/>
                </a:cubicBezTo>
                <a:cubicBezTo>
                  <a:pt x="2936" y="6669"/>
                  <a:pt x="2983" y="6582"/>
                  <a:pt x="3039" y="6501"/>
                </a:cubicBezTo>
                <a:cubicBezTo>
                  <a:pt x="3167" y="6316"/>
                  <a:pt x="3248" y="6201"/>
                  <a:pt x="3339" y="6170"/>
                </a:cubicBezTo>
                <a:cubicBezTo>
                  <a:pt x="3369" y="6159"/>
                  <a:pt x="3402" y="6158"/>
                  <a:pt x="3437" y="6167"/>
                </a:cubicBezTo>
                <a:close/>
                <a:moveTo>
                  <a:pt x="8824" y="6374"/>
                </a:moveTo>
                <a:cubicBezTo>
                  <a:pt x="8982" y="6367"/>
                  <a:pt x="9079" y="6480"/>
                  <a:pt x="9079" y="6715"/>
                </a:cubicBezTo>
                <a:cubicBezTo>
                  <a:pt x="9079" y="6819"/>
                  <a:pt x="8854" y="7143"/>
                  <a:pt x="8578" y="7438"/>
                </a:cubicBezTo>
                <a:cubicBezTo>
                  <a:pt x="8161" y="7884"/>
                  <a:pt x="8042" y="7920"/>
                  <a:pt x="7880" y="7637"/>
                </a:cubicBezTo>
                <a:cubicBezTo>
                  <a:pt x="7764" y="7435"/>
                  <a:pt x="7778" y="7276"/>
                  <a:pt x="7970" y="7027"/>
                </a:cubicBezTo>
                <a:cubicBezTo>
                  <a:pt x="7999" y="6962"/>
                  <a:pt x="8047" y="6907"/>
                  <a:pt x="8111" y="6865"/>
                </a:cubicBezTo>
                <a:cubicBezTo>
                  <a:pt x="8145" y="6827"/>
                  <a:pt x="8167" y="6797"/>
                  <a:pt x="8207" y="6755"/>
                </a:cubicBezTo>
                <a:cubicBezTo>
                  <a:pt x="8446" y="6509"/>
                  <a:pt x="8666" y="6381"/>
                  <a:pt x="8824" y="6374"/>
                </a:cubicBezTo>
                <a:close/>
                <a:moveTo>
                  <a:pt x="14437" y="6499"/>
                </a:moveTo>
                <a:cubicBezTo>
                  <a:pt x="14899" y="6499"/>
                  <a:pt x="15004" y="6932"/>
                  <a:pt x="14614" y="7234"/>
                </a:cubicBezTo>
                <a:cubicBezTo>
                  <a:pt x="14224" y="7536"/>
                  <a:pt x="14013" y="7565"/>
                  <a:pt x="13853" y="7333"/>
                </a:cubicBezTo>
                <a:cubicBezTo>
                  <a:pt x="13678" y="7080"/>
                  <a:pt x="14085" y="6499"/>
                  <a:pt x="14437" y="6499"/>
                </a:cubicBezTo>
                <a:close/>
                <a:moveTo>
                  <a:pt x="10283" y="7503"/>
                </a:moveTo>
                <a:cubicBezTo>
                  <a:pt x="10294" y="7503"/>
                  <a:pt x="10303" y="7510"/>
                  <a:pt x="10314" y="7510"/>
                </a:cubicBezTo>
                <a:cubicBezTo>
                  <a:pt x="10393" y="7513"/>
                  <a:pt x="10472" y="7524"/>
                  <a:pt x="10538" y="7555"/>
                </a:cubicBezTo>
                <a:cubicBezTo>
                  <a:pt x="10539" y="7555"/>
                  <a:pt x="10539" y="7555"/>
                  <a:pt x="10540" y="7555"/>
                </a:cubicBezTo>
                <a:cubicBezTo>
                  <a:pt x="10615" y="7588"/>
                  <a:pt x="10672" y="7637"/>
                  <a:pt x="10698" y="7707"/>
                </a:cubicBezTo>
                <a:cubicBezTo>
                  <a:pt x="10700" y="7710"/>
                  <a:pt x="10704" y="7714"/>
                  <a:pt x="10705" y="7717"/>
                </a:cubicBezTo>
                <a:cubicBezTo>
                  <a:pt x="10705" y="7718"/>
                  <a:pt x="10705" y="7719"/>
                  <a:pt x="10705" y="7720"/>
                </a:cubicBezTo>
                <a:cubicBezTo>
                  <a:pt x="10756" y="7842"/>
                  <a:pt x="10703" y="8054"/>
                  <a:pt x="10585" y="8196"/>
                </a:cubicBezTo>
                <a:cubicBezTo>
                  <a:pt x="10576" y="8206"/>
                  <a:pt x="10565" y="8209"/>
                  <a:pt x="10555" y="8218"/>
                </a:cubicBezTo>
                <a:cubicBezTo>
                  <a:pt x="10536" y="8246"/>
                  <a:pt x="10520" y="8273"/>
                  <a:pt x="10497" y="8303"/>
                </a:cubicBezTo>
                <a:cubicBezTo>
                  <a:pt x="10038" y="8879"/>
                  <a:pt x="9323" y="9046"/>
                  <a:pt x="9086" y="8632"/>
                </a:cubicBezTo>
                <a:cubicBezTo>
                  <a:pt x="8920" y="8342"/>
                  <a:pt x="8980" y="8203"/>
                  <a:pt x="9403" y="7887"/>
                </a:cubicBezTo>
                <a:cubicBezTo>
                  <a:pt x="9624" y="7721"/>
                  <a:pt x="9836" y="7618"/>
                  <a:pt x="10026" y="7563"/>
                </a:cubicBezTo>
                <a:cubicBezTo>
                  <a:pt x="10030" y="7561"/>
                  <a:pt x="10036" y="7562"/>
                  <a:pt x="10040" y="7560"/>
                </a:cubicBezTo>
                <a:cubicBezTo>
                  <a:pt x="10089" y="7546"/>
                  <a:pt x="10136" y="7532"/>
                  <a:pt x="10182" y="7525"/>
                </a:cubicBezTo>
                <a:cubicBezTo>
                  <a:pt x="10217" y="7519"/>
                  <a:pt x="10247" y="7503"/>
                  <a:pt x="10283" y="7503"/>
                </a:cubicBezTo>
                <a:close/>
                <a:moveTo>
                  <a:pt x="12223" y="7807"/>
                </a:moveTo>
                <a:cubicBezTo>
                  <a:pt x="12367" y="7802"/>
                  <a:pt x="12528" y="7889"/>
                  <a:pt x="12636" y="8046"/>
                </a:cubicBezTo>
                <a:cubicBezTo>
                  <a:pt x="12853" y="8360"/>
                  <a:pt x="12856" y="8456"/>
                  <a:pt x="12650" y="8704"/>
                </a:cubicBezTo>
                <a:cubicBezTo>
                  <a:pt x="12462" y="8930"/>
                  <a:pt x="12342" y="8885"/>
                  <a:pt x="12101" y="8500"/>
                </a:cubicBezTo>
                <a:cubicBezTo>
                  <a:pt x="11812" y="8037"/>
                  <a:pt x="11810" y="7996"/>
                  <a:pt x="12087" y="7842"/>
                </a:cubicBezTo>
                <a:cubicBezTo>
                  <a:pt x="12129" y="7818"/>
                  <a:pt x="12175" y="7808"/>
                  <a:pt x="12223" y="7807"/>
                </a:cubicBezTo>
                <a:close/>
                <a:moveTo>
                  <a:pt x="7239" y="7847"/>
                </a:moveTo>
                <a:cubicBezTo>
                  <a:pt x="7313" y="7830"/>
                  <a:pt x="7389" y="7876"/>
                  <a:pt x="7430" y="7974"/>
                </a:cubicBezTo>
                <a:cubicBezTo>
                  <a:pt x="7486" y="8104"/>
                  <a:pt x="7458" y="8277"/>
                  <a:pt x="7368" y="8358"/>
                </a:cubicBezTo>
                <a:cubicBezTo>
                  <a:pt x="7278" y="8438"/>
                  <a:pt x="7159" y="8395"/>
                  <a:pt x="7103" y="8265"/>
                </a:cubicBezTo>
                <a:cubicBezTo>
                  <a:pt x="7047" y="8135"/>
                  <a:pt x="7077" y="7964"/>
                  <a:pt x="7167" y="7884"/>
                </a:cubicBezTo>
                <a:cubicBezTo>
                  <a:pt x="7189" y="7864"/>
                  <a:pt x="7214" y="7852"/>
                  <a:pt x="7239" y="7847"/>
                </a:cubicBezTo>
                <a:close/>
                <a:moveTo>
                  <a:pt x="14929" y="9270"/>
                </a:moveTo>
                <a:cubicBezTo>
                  <a:pt x="15161" y="9284"/>
                  <a:pt x="15374" y="9505"/>
                  <a:pt x="15374" y="9850"/>
                </a:cubicBezTo>
                <a:cubicBezTo>
                  <a:pt x="15374" y="10472"/>
                  <a:pt x="15098" y="10588"/>
                  <a:pt x="14678" y="10139"/>
                </a:cubicBezTo>
                <a:cubicBezTo>
                  <a:pt x="14424" y="9867"/>
                  <a:pt x="14390" y="9704"/>
                  <a:pt x="14538" y="9486"/>
                </a:cubicBezTo>
                <a:cubicBezTo>
                  <a:pt x="14647" y="9327"/>
                  <a:pt x="14791" y="9261"/>
                  <a:pt x="14929" y="9270"/>
                </a:cubicBezTo>
                <a:close/>
                <a:moveTo>
                  <a:pt x="8414" y="9284"/>
                </a:moveTo>
                <a:cubicBezTo>
                  <a:pt x="8467" y="9287"/>
                  <a:pt x="8523" y="9320"/>
                  <a:pt x="8595" y="9382"/>
                </a:cubicBezTo>
                <a:cubicBezTo>
                  <a:pt x="8667" y="9444"/>
                  <a:pt x="8753" y="9536"/>
                  <a:pt x="8867" y="9658"/>
                </a:cubicBezTo>
                <a:cubicBezTo>
                  <a:pt x="8951" y="9748"/>
                  <a:pt x="9033" y="9848"/>
                  <a:pt x="9112" y="9952"/>
                </a:cubicBezTo>
                <a:cubicBezTo>
                  <a:pt x="9218" y="10093"/>
                  <a:pt x="9316" y="10246"/>
                  <a:pt x="9411" y="10408"/>
                </a:cubicBezTo>
                <a:cubicBezTo>
                  <a:pt x="9434" y="10446"/>
                  <a:pt x="9455" y="10484"/>
                  <a:pt x="9477" y="10523"/>
                </a:cubicBezTo>
                <a:cubicBezTo>
                  <a:pt x="9569" y="10688"/>
                  <a:pt x="9657" y="10859"/>
                  <a:pt x="9735" y="11039"/>
                </a:cubicBezTo>
                <a:cubicBezTo>
                  <a:pt x="9852" y="11306"/>
                  <a:pt x="9950" y="11587"/>
                  <a:pt x="10028" y="11871"/>
                </a:cubicBezTo>
                <a:cubicBezTo>
                  <a:pt x="10107" y="12155"/>
                  <a:pt x="10164" y="12443"/>
                  <a:pt x="10197" y="12726"/>
                </a:cubicBezTo>
                <a:cubicBezTo>
                  <a:pt x="10244" y="13124"/>
                  <a:pt x="10299" y="13380"/>
                  <a:pt x="10393" y="13563"/>
                </a:cubicBezTo>
                <a:cubicBezTo>
                  <a:pt x="10488" y="13746"/>
                  <a:pt x="10623" y="13858"/>
                  <a:pt x="10838" y="13967"/>
                </a:cubicBezTo>
                <a:cubicBezTo>
                  <a:pt x="11281" y="14190"/>
                  <a:pt x="11331" y="14290"/>
                  <a:pt x="11150" y="14607"/>
                </a:cubicBezTo>
                <a:cubicBezTo>
                  <a:pt x="10931" y="14988"/>
                  <a:pt x="10432" y="15111"/>
                  <a:pt x="10238" y="14831"/>
                </a:cubicBezTo>
                <a:cubicBezTo>
                  <a:pt x="10180" y="14747"/>
                  <a:pt x="9914" y="14652"/>
                  <a:pt x="9647" y="14622"/>
                </a:cubicBezTo>
                <a:cubicBezTo>
                  <a:pt x="9556" y="14612"/>
                  <a:pt x="9469" y="14597"/>
                  <a:pt x="9386" y="14575"/>
                </a:cubicBezTo>
                <a:cubicBezTo>
                  <a:pt x="9301" y="14552"/>
                  <a:pt x="9223" y="14525"/>
                  <a:pt x="9148" y="14492"/>
                </a:cubicBezTo>
                <a:cubicBezTo>
                  <a:pt x="9073" y="14460"/>
                  <a:pt x="9003" y="14424"/>
                  <a:pt x="8939" y="14383"/>
                </a:cubicBezTo>
                <a:cubicBezTo>
                  <a:pt x="8876" y="14342"/>
                  <a:pt x="8819" y="14299"/>
                  <a:pt x="8767" y="14251"/>
                </a:cubicBezTo>
                <a:cubicBezTo>
                  <a:pt x="8767" y="14250"/>
                  <a:pt x="8766" y="14251"/>
                  <a:pt x="8765" y="14251"/>
                </a:cubicBezTo>
                <a:cubicBezTo>
                  <a:pt x="8713" y="14202"/>
                  <a:pt x="8668" y="14148"/>
                  <a:pt x="8629" y="14094"/>
                </a:cubicBezTo>
                <a:cubicBezTo>
                  <a:pt x="8591" y="14039"/>
                  <a:pt x="8561" y="13983"/>
                  <a:pt x="8538" y="13924"/>
                </a:cubicBezTo>
                <a:cubicBezTo>
                  <a:pt x="8491" y="13806"/>
                  <a:pt x="8476" y="13681"/>
                  <a:pt x="8498" y="13553"/>
                </a:cubicBezTo>
                <a:cubicBezTo>
                  <a:pt x="8520" y="13432"/>
                  <a:pt x="8491" y="13224"/>
                  <a:pt x="8426" y="12990"/>
                </a:cubicBezTo>
                <a:cubicBezTo>
                  <a:pt x="8426" y="12989"/>
                  <a:pt x="8426" y="12988"/>
                  <a:pt x="8426" y="12987"/>
                </a:cubicBezTo>
                <a:cubicBezTo>
                  <a:pt x="8361" y="12752"/>
                  <a:pt x="8259" y="12489"/>
                  <a:pt x="8138" y="12252"/>
                </a:cubicBezTo>
                <a:cubicBezTo>
                  <a:pt x="7609" y="11216"/>
                  <a:pt x="7574" y="10230"/>
                  <a:pt x="8047" y="9611"/>
                </a:cubicBezTo>
                <a:cubicBezTo>
                  <a:pt x="8217" y="9389"/>
                  <a:pt x="8309" y="9278"/>
                  <a:pt x="8414" y="9284"/>
                </a:cubicBezTo>
                <a:close/>
                <a:moveTo>
                  <a:pt x="11927" y="9868"/>
                </a:moveTo>
                <a:cubicBezTo>
                  <a:pt x="11993" y="9860"/>
                  <a:pt x="12075" y="9909"/>
                  <a:pt x="12189" y="9997"/>
                </a:cubicBezTo>
                <a:cubicBezTo>
                  <a:pt x="12381" y="10146"/>
                  <a:pt x="12497" y="10367"/>
                  <a:pt x="12445" y="10488"/>
                </a:cubicBezTo>
                <a:cubicBezTo>
                  <a:pt x="12394" y="10609"/>
                  <a:pt x="12421" y="10771"/>
                  <a:pt x="12509" y="10849"/>
                </a:cubicBezTo>
                <a:cubicBezTo>
                  <a:pt x="12747" y="11062"/>
                  <a:pt x="12537" y="11982"/>
                  <a:pt x="11977" y="13174"/>
                </a:cubicBezTo>
                <a:cubicBezTo>
                  <a:pt x="11429" y="14340"/>
                  <a:pt x="11348" y="14414"/>
                  <a:pt x="11229" y="13862"/>
                </a:cubicBezTo>
                <a:cubicBezTo>
                  <a:pt x="11185" y="13656"/>
                  <a:pt x="11107" y="13296"/>
                  <a:pt x="11055" y="13062"/>
                </a:cubicBezTo>
                <a:cubicBezTo>
                  <a:pt x="11003" y="12828"/>
                  <a:pt x="11072" y="12294"/>
                  <a:pt x="11210" y="11876"/>
                </a:cubicBezTo>
                <a:cubicBezTo>
                  <a:pt x="11348" y="11458"/>
                  <a:pt x="11546" y="10803"/>
                  <a:pt x="11649" y="10421"/>
                </a:cubicBezTo>
                <a:cubicBezTo>
                  <a:pt x="11751" y="10045"/>
                  <a:pt x="11817" y="9880"/>
                  <a:pt x="11927" y="9868"/>
                </a:cubicBezTo>
                <a:close/>
                <a:moveTo>
                  <a:pt x="648" y="12140"/>
                </a:moveTo>
                <a:cubicBezTo>
                  <a:pt x="603" y="12137"/>
                  <a:pt x="551" y="12139"/>
                  <a:pt x="494" y="12148"/>
                </a:cubicBezTo>
                <a:cubicBezTo>
                  <a:pt x="363" y="12168"/>
                  <a:pt x="198" y="12225"/>
                  <a:pt x="0" y="12307"/>
                </a:cubicBezTo>
                <a:lnTo>
                  <a:pt x="0" y="13685"/>
                </a:lnTo>
                <a:cubicBezTo>
                  <a:pt x="720" y="13746"/>
                  <a:pt x="814" y="13604"/>
                  <a:pt x="903" y="13094"/>
                </a:cubicBezTo>
                <a:cubicBezTo>
                  <a:pt x="1011" y="12468"/>
                  <a:pt x="964" y="12160"/>
                  <a:pt x="648" y="12140"/>
                </a:cubicBezTo>
                <a:close/>
                <a:moveTo>
                  <a:pt x="17793" y="13236"/>
                </a:moveTo>
                <a:cubicBezTo>
                  <a:pt x="18412" y="13236"/>
                  <a:pt x="18702" y="13623"/>
                  <a:pt x="19291" y="15235"/>
                </a:cubicBezTo>
                <a:cubicBezTo>
                  <a:pt x="19780" y="16573"/>
                  <a:pt x="19690" y="17813"/>
                  <a:pt x="19055" y="18519"/>
                </a:cubicBezTo>
                <a:cubicBezTo>
                  <a:pt x="18488" y="19151"/>
                  <a:pt x="18275" y="19070"/>
                  <a:pt x="17085" y="17777"/>
                </a:cubicBezTo>
                <a:cubicBezTo>
                  <a:pt x="16614" y="17266"/>
                  <a:pt x="16550" y="17039"/>
                  <a:pt x="16516" y="15811"/>
                </a:cubicBezTo>
                <a:cubicBezTo>
                  <a:pt x="16469" y="14121"/>
                  <a:pt x="16907" y="13236"/>
                  <a:pt x="17793" y="1323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build="p" bldLvl="5" animBg="1" advAuto="0"/>
      <p:bldP spid="403" grpId="0" animBg="1" advAuto="0"/>
      <p:bldP spid="405" grpId="0" animBg="1" advAuto="0"/>
      <p:bldP spid="40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703" y="300214"/>
            <a:ext cx="7075711" cy="615113"/>
          </a:xfrm>
        </p:spPr>
        <p:txBody>
          <a:bodyPr>
            <a:normAutofit/>
          </a:bodyPr>
          <a:lstStyle/>
          <a:p>
            <a:r>
              <a:rPr lang="en-US" sz="3200" dirty="0"/>
              <a:t>Data acquisitions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117" y="1621864"/>
            <a:ext cx="8823986" cy="361427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000" dirty="0"/>
              <a:t>Scientists book time to use a particular beamline</a:t>
            </a:r>
          </a:p>
          <a:p>
            <a:pPr>
              <a:lnSpc>
                <a:spcPct val="115000"/>
              </a:lnSpc>
            </a:pPr>
            <a:r>
              <a:rPr lang="en-US" sz="2000" dirty="0"/>
              <a:t>Perform tomographic and high energy X-ray diffraction microscopy experiments</a:t>
            </a:r>
          </a:p>
          <a:p>
            <a:pPr>
              <a:lnSpc>
                <a:spcPct val="115000"/>
              </a:lnSpc>
            </a:pPr>
            <a:r>
              <a:rPr lang="en-US" sz="2000" dirty="0"/>
              <a:t>Data are often saved to external</a:t>
            </a:r>
            <a:br>
              <a:rPr lang="en-US" sz="2000" dirty="0"/>
            </a:br>
            <a:r>
              <a:rPr lang="en-US" sz="2000" dirty="0"/>
              <a:t>hard drives</a:t>
            </a:r>
          </a:p>
          <a:p>
            <a:pPr>
              <a:lnSpc>
                <a:spcPct val="115000"/>
              </a:lnSpc>
            </a:pPr>
            <a:r>
              <a:rPr lang="en-US" sz="2000" dirty="0"/>
              <a:t>Final reconstruction is generally</a:t>
            </a:r>
            <a:br>
              <a:rPr lang="en-US" sz="2000" dirty="0"/>
            </a:br>
            <a:r>
              <a:rPr lang="en-US" sz="2000" dirty="0"/>
              <a:t>done weeks later</a:t>
            </a:r>
          </a:p>
          <a:p>
            <a:pPr>
              <a:lnSpc>
                <a:spcPct val="115000"/>
              </a:lnSpc>
            </a:pPr>
            <a:endParaRPr lang="en-US" sz="2000" dirty="0"/>
          </a:p>
        </p:txBody>
      </p:sp>
      <p:pic>
        <p:nvPicPr>
          <p:cNvPr id="2050" name="Picture 2" descr="Illustration of electron tomography data acquisition and reconstruction... | Download Scientific ...">
            <a:extLst>
              <a:ext uri="{FF2B5EF4-FFF2-40B4-BE49-F238E27FC236}">
                <a16:creationId xmlns:a16="http://schemas.microsoft.com/office/drawing/2014/main" id="{0A85FA34-D4FF-294E-8889-6042D7B6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48" y="3034937"/>
            <a:ext cx="6985362" cy="350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48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2C64-587A-C742-8BC5-F602F6D4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8395"/>
            <a:ext cx="10668000" cy="903962"/>
          </a:xfrm>
        </p:spPr>
        <p:txBody>
          <a:bodyPr/>
          <a:lstStyle/>
          <a:p>
            <a:pPr algn="ctr"/>
            <a:r>
              <a:rPr lang="en-US" dirty="0"/>
              <a:t>Preferred data transfer/sharing</a:t>
            </a:r>
          </a:p>
        </p:txBody>
      </p:sp>
      <p:pic>
        <p:nvPicPr>
          <p:cNvPr id="3074" name="Picture 2" descr="Fedex GIF - Find &amp; Share on GIPHY">
            <a:extLst>
              <a:ext uri="{FF2B5EF4-FFF2-40B4-BE49-F238E27FC236}">
                <a16:creationId xmlns:a16="http://schemas.microsoft.com/office/drawing/2014/main" id="{138F7067-50D9-6149-915E-2EE2D74E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93" y="1536565"/>
            <a:ext cx="60960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D84F12-6018-CD49-8AF9-8F14A3858EEA}"/>
              </a:ext>
            </a:extLst>
          </p:cNvPr>
          <p:cNvSpPr txBox="1"/>
          <p:nvPr/>
        </p:nvSpPr>
        <p:spPr>
          <a:xfrm>
            <a:off x="1349456" y="6174381"/>
            <a:ext cx="353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last few years also Globus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62F1C62-9C43-3A4C-84D3-1C647844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64" y="4928483"/>
            <a:ext cx="1174912" cy="11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8B2E-86C9-5748-BFCC-4E1D8733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883920"/>
          </a:xfrm>
        </p:spPr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D9243-64BB-4340-804A-908E897A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286001"/>
            <a:ext cx="10929257" cy="3291840"/>
          </a:xfrm>
        </p:spPr>
        <p:txBody>
          <a:bodyPr anchor="t">
            <a:normAutofit/>
          </a:bodyPr>
          <a:lstStyle/>
          <a:p>
            <a:r>
              <a:rPr lang="en-US" sz="2400" dirty="0"/>
              <a:t>Limited computational capabilities during acquisition</a:t>
            </a:r>
          </a:p>
          <a:p>
            <a:r>
              <a:rPr lang="en-US" sz="2400" dirty="0"/>
              <a:t>Minimal quality check </a:t>
            </a:r>
          </a:p>
          <a:p>
            <a:r>
              <a:rPr lang="en-US" sz="2400" dirty="0"/>
              <a:t>Corrupted or missing data require another acquisition/trip</a:t>
            </a:r>
          </a:p>
          <a:p>
            <a:r>
              <a:rPr lang="en-US" sz="2400" dirty="0"/>
              <a:t>Remote assistance and access to the data is limited/slow</a:t>
            </a:r>
          </a:p>
        </p:txBody>
      </p:sp>
    </p:spTree>
    <p:extLst>
      <p:ext uri="{BB962C8B-B14F-4D97-AF65-F5344CB8AC3E}">
        <p14:creationId xmlns:p14="http://schemas.microsoft.com/office/powerpoint/2010/main" val="19770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46083"/>
            <a:ext cx="10668000" cy="9753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 streaming test deployment at 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6489"/>
            <a:ext cx="10515600" cy="3930474"/>
          </a:xfrm>
        </p:spPr>
        <p:txBody>
          <a:bodyPr>
            <a:normAutofit/>
          </a:bodyPr>
          <a:lstStyle/>
          <a:p>
            <a:r>
              <a:rPr lang="en-US" dirty="0"/>
              <a:t>Prof. Ashley Spears’s students had to collect multiple X-ray CT Volumes of size 1560x1024x1024 (per experiment)</a:t>
            </a:r>
          </a:p>
          <a:p>
            <a:r>
              <a:rPr lang="en-US" dirty="0"/>
              <a:t>She could not join the team during the acquisition</a:t>
            </a:r>
          </a:p>
          <a:p>
            <a:r>
              <a:rPr lang="en-US" dirty="0"/>
              <a:t>How to determine if the acquisition was good before leaving the facilities?</a:t>
            </a:r>
          </a:p>
          <a:p>
            <a:r>
              <a:rPr lang="en-US" dirty="0"/>
              <a:t>How to get any feedbacks from the professor or any collaborators during the acquisition?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Of The Usa HD Wallpaper | Background Image | 2328x1464">
            <a:extLst>
              <a:ext uri="{FF2B5EF4-FFF2-40B4-BE49-F238E27FC236}">
                <a16:creationId xmlns:a16="http://schemas.microsoft.com/office/drawing/2014/main" id="{4FAB085B-75A1-D541-9994-39C8BEEF2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1240"/>
            <a:ext cx="109061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70113"/>
            <a:ext cx="10668000" cy="1524000"/>
          </a:xfrm>
        </p:spPr>
        <p:txBody>
          <a:bodyPr/>
          <a:lstStyle/>
          <a:p>
            <a:pPr algn="ctr"/>
            <a:r>
              <a:rPr lang="en-US" dirty="0"/>
              <a:t>Deployment of data processing and  streaming capabilities at APS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CD87BF-12B0-AC49-99B4-2E9BE227E280}"/>
              </a:ext>
            </a:extLst>
          </p:cNvPr>
          <p:cNvGrpSpPr/>
          <p:nvPr/>
        </p:nvGrpSpPr>
        <p:grpSpPr>
          <a:xfrm>
            <a:off x="7916096" y="2573385"/>
            <a:ext cx="2403566" cy="2390503"/>
            <a:chOff x="9026434" y="1672046"/>
            <a:chExt cx="2403566" cy="239050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72CACCB-AC1E-BB4A-BF20-7ED9EE928EE5}"/>
                </a:ext>
              </a:extLst>
            </p:cNvPr>
            <p:cNvSpPr/>
            <p:nvPr/>
          </p:nvSpPr>
          <p:spPr>
            <a:xfrm>
              <a:off x="9026434" y="1672046"/>
              <a:ext cx="2403566" cy="239050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Docker Container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2C866-BBB1-DC4D-9EF3-F903B4EDB22C}"/>
                </a:ext>
              </a:extLst>
            </p:cNvPr>
            <p:cNvSpPr/>
            <p:nvPr/>
          </p:nvSpPr>
          <p:spPr>
            <a:xfrm>
              <a:off x="9313817" y="2259877"/>
              <a:ext cx="1837508" cy="404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7D1053-AAA0-FE4D-9EAC-3C47813DEAC9}"/>
                </a:ext>
              </a:extLst>
            </p:cNvPr>
            <p:cNvSpPr/>
            <p:nvPr/>
          </p:nvSpPr>
          <p:spPr>
            <a:xfrm>
              <a:off x="9309463" y="2847708"/>
              <a:ext cx="1837508" cy="404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Streaming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8F5FEF-4C6E-8C4F-A9C9-8BD21F44A253}"/>
                </a:ext>
              </a:extLst>
            </p:cNvPr>
            <p:cNvSpPr/>
            <p:nvPr/>
          </p:nvSpPr>
          <p:spPr>
            <a:xfrm>
              <a:off x="9309463" y="3435539"/>
              <a:ext cx="1837508" cy="4049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Web Viewer</a:t>
              </a:r>
            </a:p>
          </p:txBody>
        </p:sp>
      </p:grpSp>
      <p:pic>
        <p:nvPicPr>
          <p:cNvPr id="9" name="Graphic 8" descr="Server with solid fill">
            <a:extLst>
              <a:ext uri="{FF2B5EF4-FFF2-40B4-BE49-F238E27FC236}">
                <a16:creationId xmlns:a16="http://schemas.microsoft.com/office/drawing/2014/main" id="{074DD8EB-0E10-A443-B0A2-CA955A573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2903" y="2446020"/>
            <a:ext cx="1267097" cy="10711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2CC40A0-CA8C-5541-B255-97AC48747F5B}"/>
              </a:ext>
            </a:extLst>
          </p:cNvPr>
          <p:cNvSpPr/>
          <p:nvPr/>
        </p:nvSpPr>
        <p:spPr>
          <a:xfrm>
            <a:off x="10337070" y="3264074"/>
            <a:ext cx="1214846" cy="77071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beamline</a:t>
            </a:r>
          </a:p>
        </p:txBody>
      </p:sp>
      <p:pic>
        <p:nvPicPr>
          <p:cNvPr id="16" name="Picture 4" descr="Download U Logos | University Marketing &amp;amp; Communications">
            <a:extLst>
              <a:ext uri="{FF2B5EF4-FFF2-40B4-BE49-F238E27FC236}">
                <a16:creationId xmlns:a16="http://schemas.microsoft.com/office/drawing/2014/main" id="{AB2BB0CC-9BD7-D54F-BE67-2D0955E6C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33967" r="70772" b="32847"/>
          <a:stretch/>
        </p:blipFill>
        <p:spPr bwMode="auto">
          <a:xfrm>
            <a:off x="2841097" y="3375118"/>
            <a:ext cx="749095" cy="8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9002C188-3A08-CF4E-AF74-D88F8B4980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7602" y="3649431"/>
            <a:ext cx="4186578" cy="147152"/>
          </a:xfrm>
          <a:prstGeom prst="curvedConnector3">
            <a:avLst>
              <a:gd name="adj1" fmla="val 51872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mage1.jpeg">
            <a:extLst>
              <a:ext uri="{FF2B5EF4-FFF2-40B4-BE49-F238E27FC236}">
                <a16:creationId xmlns:a16="http://schemas.microsoft.com/office/drawing/2014/main" id="{1CC5A5F1-B703-B942-B581-51E8DDD49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4" y="4273324"/>
            <a:ext cx="4074241" cy="22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D1C8B9-9263-B645-99E4-AA344F962519}"/>
              </a:ext>
            </a:extLst>
          </p:cNvPr>
          <p:cNvSpPr txBox="1"/>
          <p:nvPr/>
        </p:nvSpPr>
        <p:spPr>
          <a:xfrm>
            <a:off x="5373718" y="328009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VPN</a:t>
            </a:r>
          </a:p>
        </p:txBody>
      </p:sp>
    </p:spTree>
    <p:extLst>
      <p:ext uri="{BB962C8B-B14F-4D97-AF65-F5344CB8AC3E}">
        <p14:creationId xmlns:p14="http://schemas.microsoft.com/office/powerpoint/2010/main" val="14750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F334-FD3E-8E41-9A46-4EDC0CA5B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4" y="622663"/>
            <a:ext cx="9905998" cy="97100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Timeline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5CA77B-8EBC-9D4A-B004-5A3824155CAE}"/>
              </a:ext>
            </a:extLst>
          </p:cNvPr>
          <p:cNvSpPr txBox="1">
            <a:spLocks/>
          </p:cNvSpPr>
          <p:nvPr/>
        </p:nvSpPr>
        <p:spPr>
          <a:xfrm>
            <a:off x="315685" y="2438400"/>
            <a:ext cx="11560629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Local test of data stitching, conversion and streaming: </a:t>
            </a:r>
            <a:r>
              <a:rPr lang="en-US" sz="2800" dirty="0">
                <a:solidFill>
                  <a:srgbClr val="00B050"/>
                </a:solidFill>
              </a:rPr>
              <a:t>&lt; 1 week</a:t>
            </a:r>
          </a:p>
          <a:p>
            <a:pPr lvl="1"/>
            <a:r>
              <a:rPr lang="en-US" sz="2800" dirty="0"/>
              <a:t>Deployment of the same setup on the beam line: </a:t>
            </a:r>
            <a:r>
              <a:rPr lang="en-US" sz="2800" dirty="0">
                <a:solidFill>
                  <a:srgbClr val="00B050"/>
                </a:solidFill>
              </a:rPr>
              <a:t>&lt; 1 day</a:t>
            </a:r>
          </a:p>
          <a:p>
            <a:pPr lvl="1"/>
            <a:r>
              <a:rPr lang="en-US" sz="2800" dirty="0"/>
              <a:t>Image data pre-processing </a:t>
            </a:r>
            <a:br>
              <a:rPr lang="en-US" sz="2800" dirty="0"/>
            </a:br>
            <a:r>
              <a:rPr lang="en-US" sz="2800" dirty="0"/>
              <a:t>and ready to stream streaming: </a:t>
            </a:r>
            <a:r>
              <a:rPr lang="en-US" sz="2800" dirty="0">
                <a:solidFill>
                  <a:srgbClr val="00B050"/>
                </a:solidFill>
              </a:rPr>
              <a:t>&lt; 1 hour</a:t>
            </a:r>
          </a:p>
          <a:p>
            <a:pPr lvl="1"/>
            <a:r>
              <a:rPr lang="en-US" sz="2800" dirty="0"/>
              <a:t>Get access to the VPN: </a:t>
            </a:r>
            <a:r>
              <a:rPr lang="en-US" sz="2800" dirty="0">
                <a:solidFill>
                  <a:srgbClr val="FF0000"/>
                </a:solidFill>
              </a:rPr>
              <a:t>&gt;&gt; 1 month </a:t>
            </a:r>
            <a:r>
              <a:rPr lang="en-US" sz="2800" dirty="0"/>
              <a:t>(I am still waiting)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90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09749"/>
          </a:xfrm>
        </p:spPr>
        <p:txBody>
          <a:bodyPr/>
          <a:lstStyle/>
          <a:p>
            <a:pPr algn="ctr"/>
            <a:r>
              <a:rPr lang="en-US" dirty="0"/>
              <a:t>Demo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CB5C5-85AB-0945-90BB-8DFCF732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eatures extraction And Tracking workflow"/>
          <p:cNvSpPr txBox="1">
            <a:spLocks noGrp="1"/>
          </p:cNvSpPr>
          <p:nvPr>
            <p:ph type="title"/>
          </p:nvPr>
        </p:nvSpPr>
        <p:spPr>
          <a:xfrm>
            <a:off x="1012558" y="558163"/>
            <a:ext cx="10166883" cy="1217067"/>
          </a:xfrm>
          <a:prstGeom prst="rect">
            <a:avLst/>
          </a:prstGeom>
        </p:spPr>
        <p:txBody>
          <a:bodyPr>
            <a:noAutofit/>
          </a:bodyPr>
          <a:lstStyle>
            <a:lvl1pPr defTabSz="668655">
              <a:defRPr sz="8100"/>
            </a:lvl1pPr>
          </a:lstStyle>
          <a:p>
            <a:pPr algn="ctr"/>
            <a:r>
              <a:rPr lang="en-US" sz="4000" dirty="0"/>
              <a:t>Advanced analysis Of</a:t>
            </a:r>
            <a:br>
              <a:rPr lang="en-US" sz="4000" dirty="0"/>
            </a:br>
            <a:r>
              <a:rPr lang="en-US" sz="4000" dirty="0"/>
              <a:t>Metallic Foam data</a:t>
            </a:r>
            <a:endParaRPr sz="4000" dirty="0"/>
          </a:p>
        </p:txBody>
      </p:sp>
      <p:grpSp>
        <p:nvGrpSpPr>
          <p:cNvPr id="188" name="Group"/>
          <p:cNvGrpSpPr/>
          <p:nvPr/>
        </p:nvGrpSpPr>
        <p:grpSpPr>
          <a:xfrm>
            <a:off x="2251944" y="2260321"/>
            <a:ext cx="7125517" cy="3742361"/>
            <a:chOff x="0" y="0"/>
            <a:chExt cx="14251031" cy="7484720"/>
          </a:xfrm>
        </p:grpSpPr>
        <p:sp>
          <p:nvSpPr>
            <p:cNvPr id="170" name="Rounded Rectangle"/>
            <p:cNvSpPr/>
            <p:nvPr/>
          </p:nvSpPr>
          <p:spPr>
            <a:xfrm>
              <a:off x="0" y="0"/>
              <a:ext cx="14251031" cy="7484720"/>
            </a:xfrm>
            <a:prstGeom prst="roundRect">
              <a:avLst>
                <a:gd name="adj" fmla="val 12794"/>
              </a:avLst>
            </a:prstGeom>
            <a:solidFill>
              <a:schemeClr val="accent6">
                <a:hueOff val="-193447"/>
                <a:satOff val="3713"/>
                <a:lumOff val="11329"/>
                <a:alpha val="483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grpSp>
          <p:nvGrpSpPr>
            <p:cNvPr id="175" name="Group"/>
            <p:cNvGrpSpPr/>
            <p:nvPr/>
          </p:nvGrpSpPr>
          <p:grpSpPr>
            <a:xfrm>
              <a:off x="669571" y="466975"/>
              <a:ext cx="4214616" cy="6550771"/>
              <a:chOff x="0" y="0"/>
              <a:chExt cx="4214615" cy="6550770"/>
            </a:xfrm>
          </p:grpSpPr>
          <p:sp>
            <p:nvSpPr>
              <p:cNvPr id="171" name="Rounded Rectangle"/>
              <p:cNvSpPr/>
              <p:nvPr/>
            </p:nvSpPr>
            <p:spPr>
              <a:xfrm>
                <a:off x="0" y="0"/>
                <a:ext cx="4214615" cy="6550770"/>
              </a:xfrm>
              <a:prstGeom prst="roundRect">
                <a:avLst>
                  <a:gd name="adj" fmla="val 9597"/>
                </a:avLst>
              </a:prstGeom>
              <a:solidFill>
                <a:srgbClr val="88D78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pic>
            <p:nvPicPr>
              <p:cNvPr id="172" name="junctions_ids.png" descr="junctions_ids.png"/>
              <p:cNvPicPr>
                <a:picLocks noChangeAspect="1"/>
              </p:cNvPicPr>
              <p:nvPr/>
            </p:nvPicPr>
            <p:blipFill>
              <a:blip r:embed="rId2"/>
              <a:srcRect r="55" b="8"/>
              <a:stretch>
                <a:fillRect/>
              </a:stretch>
            </p:blipFill>
            <p:spPr>
              <a:xfrm>
                <a:off x="791724" y="4047114"/>
                <a:ext cx="3006329" cy="1821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69" y="0"/>
                    </a:moveTo>
                    <a:cubicBezTo>
                      <a:pt x="18000" y="0"/>
                      <a:pt x="17769" y="3"/>
                      <a:pt x="17522" y="5"/>
                    </a:cubicBezTo>
                    <a:lnTo>
                      <a:pt x="17594" y="311"/>
                    </a:lnTo>
                    <a:cubicBezTo>
                      <a:pt x="17633" y="482"/>
                      <a:pt x="17647" y="721"/>
                      <a:pt x="17625" y="838"/>
                    </a:cubicBezTo>
                    <a:cubicBezTo>
                      <a:pt x="17603" y="954"/>
                      <a:pt x="17622" y="1085"/>
                      <a:pt x="17665" y="1129"/>
                    </a:cubicBezTo>
                    <a:cubicBezTo>
                      <a:pt x="17711" y="1176"/>
                      <a:pt x="17716" y="1265"/>
                      <a:pt x="17679" y="1346"/>
                    </a:cubicBezTo>
                    <a:cubicBezTo>
                      <a:pt x="17645" y="1422"/>
                      <a:pt x="17622" y="1592"/>
                      <a:pt x="17625" y="1722"/>
                    </a:cubicBezTo>
                    <a:cubicBezTo>
                      <a:pt x="17628" y="1853"/>
                      <a:pt x="17607" y="2071"/>
                      <a:pt x="17579" y="2212"/>
                    </a:cubicBezTo>
                    <a:cubicBezTo>
                      <a:pt x="17519" y="2516"/>
                      <a:pt x="17682" y="2805"/>
                      <a:pt x="17950" y="2866"/>
                    </a:cubicBezTo>
                    <a:cubicBezTo>
                      <a:pt x="18083" y="2896"/>
                      <a:pt x="18125" y="2968"/>
                      <a:pt x="18110" y="3144"/>
                    </a:cubicBezTo>
                    <a:cubicBezTo>
                      <a:pt x="18098" y="3274"/>
                      <a:pt x="18075" y="3569"/>
                      <a:pt x="18058" y="3798"/>
                    </a:cubicBezTo>
                    <a:cubicBezTo>
                      <a:pt x="17902" y="5949"/>
                      <a:pt x="17328" y="7394"/>
                      <a:pt x="16499" y="7722"/>
                    </a:cubicBezTo>
                    <a:cubicBezTo>
                      <a:pt x="16310" y="7797"/>
                      <a:pt x="16136" y="7903"/>
                      <a:pt x="16114" y="7962"/>
                    </a:cubicBezTo>
                    <a:cubicBezTo>
                      <a:pt x="16092" y="8021"/>
                      <a:pt x="15994" y="8040"/>
                      <a:pt x="15897" y="8000"/>
                    </a:cubicBezTo>
                    <a:cubicBezTo>
                      <a:pt x="15705" y="7920"/>
                      <a:pt x="15372" y="8100"/>
                      <a:pt x="15059" y="8456"/>
                    </a:cubicBezTo>
                    <a:cubicBezTo>
                      <a:pt x="14949" y="8582"/>
                      <a:pt x="14787" y="8699"/>
                      <a:pt x="14699" y="8715"/>
                    </a:cubicBezTo>
                    <a:cubicBezTo>
                      <a:pt x="14478" y="8757"/>
                      <a:pt x="14235" y="8888"/>
                      <a:pt x="13858" y="9172"/>
                    </a:cubicBezTo>
                    <a:cubicBezTo>
                      <a:pt x="13492" y="9447"/>
                      <a:pt x="13350" y="9492"/>
                      <a:pt x="12755" y="9529"/>
                    </a:cubicBezTo>
                    <a:cubicBezTo>
                      <a:pt x="12376" y="9553"/>
                      <a:pt x="12324" y="9531"/>
                      <a:pt x="12256" y="9285"/>
                    </a:cubicBezTo>
                    <a:cubicBezTo>
                      <a:pt x="12187" y="9037"/>
                      <a:pt x="12227" y="8938"/>
                      <a:pt x="12655" y="8273"/>
                    </a:cubicBezTo>
                    <a:cubicBezTo>
                      <a:pt x="13144" y="7514"/>
                      <a:pt x="13317" y="7272"/>
                      <a:pt x="13838" y="6616"/>
                    </a:cubicBezTo>
                    <a:cubicBezTo>
                      <a:pt x="14006" y="6406"/>
                      <a:pt x="14233" y="6117"/>
                      <a:pt x="14343" y="5976"/>
                    </a:cubicBezTo>
                    <a:cubicBezTo>
                      <a:pt x="14620" y="5625"/>
                      <a:pt x="15078" y="5322"/>
                      <a:pt x="15221" y="5398"/>
                    </a:cubicBezTo>
                    <a:cubicBezTo>
                      <a:pt x="15338" y="5459"/>
                      <a:pt x="16167" y="4639"/>
                      <a:pt x="16356" y="4273"/>
                    </a:cubicBezTo>
                    <a:cubicBezTo>
                      <a:pt x="16654" y="3699"/>
                      <a:pt x="16675" y="3586"/>
                      <a:pt x="16556" y="3304"/>
                    </a:cubicBezTo>
                    <a:cubicBezTo>
                      <a:pt x="16493" y="3156"/>
                      <a:pt x="16442" y="2951"/>
                      <a:pt x="16442" y="2852"/>
                    </a:cubicBezTo>
                    <a:cubicBezTo>
                      <a:pt x="16441" y="2752"/>
                      <a:pt x="16395" y="2525"/>
                      <a:pt x="16339" y="2348"/>
                    </a:cubicBezTo>
                    <a:cubicBezTo>
                      <a:pt x="16236" y="2023"/>
                      <a:pt x="16231" y="1817"/>
                      <a:pt x="16313" y="1600"/>
                    </a:cubicBezTo>
                    <a:cubicBezTo>
                      <a:pt x="16338" y="1534"/>
                      <a:pt x="16351" y="1255"/>
                      <a:pt x="16342" y="974"/>
                    </a:cubicBezTo>
                    <a:cubicBezTo>
                      <a:pt x="16333" y="693"/>
                      <a:pt x="16351" y="436"/>
                      <a:pt x="16382" y="405"/>
                    </a:cubicBezTo>
                    <a:cubicBezTo>
                      <a:pt x="16412" y="374"/>
                      <a:pt x="16418" y="270"/>
                      <a:pt x="16396" y="174"/>
                    </a:cubicBezTo>
                    <a:cubicBezTo>
                      <a:pt x="16382" y="114"/>
                      <a:pt x="16171" y="73"/>
                      <a:pt x="15501" y="47"/>
                    </a:cubicBezTo>
                    <a:cubicBezTo>
                      <a:pt x="15182" y="63"/>
                      <a:pt x="14956" y="82"/>
                      <a:pt x="14965" y="104"/>
                    </a:cubicBezTo>
                    <a:cubicBezTo>
                      <a:pt x="14986" y="161"/>
                      <a:pt x="14958" y="271"/>
                      <a:pt x="14902" y="348"/>
                    </a:cubicBezTo>
                    <a:cubicBezTo>
                      <a:pt x="14846" y="425"/>
                      <a:pt x="14778" y="646"/>
                      <a:pt x="14754" y="833"/>
                    </a:cubicBezTo>
                    <a:cubicBezTo>
                      <a:pt x="14666" y="1493"/>
                      <a:pt x="14566" y="1499"/>
                      <a:pt x="13841" y="889"/>
                    </a:cubicBezTo>
                    <a:cubicBezTo>
                      <a:pt x="13475" y="581"/>
                      <a:pt x="13125" y="255"/>
                      <a:pt x="13063" y="165"/>
                    </a:cubicBezTo>
                    <a:cubicBezTo>
                      <a:pt x="13001" y="76"/>
                      <a:pt x="12375" y="33"/>
                      <a:pt x="10556" y="14"/>
                    </a:cubicBezTo>
                    <a:cubicBezTo>
                      <a:pt x="8861" y="34"/>
                      <a:pt x="8468" y="81"/>
                      <a:pt x="8443" y="188"/>
                    </a:cubicBezTo>
                    <a:cubicBezTo>
                      <a:pt x="8419" y="292"/>
                      <a:pt x="8417" y="420"/>
                      <a:pt x="8438" y="475"/>
                    </a:cubicBezTo>
                    <a:cubicBezTo>
                      <a:pt x="8458" y="530"/>
                      <a:pt x="8448" y="606"/>
                      <a:pt x="8415" y="640"/>
                    </a:cubicBezTo>
                    <a:cubicBezTo>
                      <a:pt x="8382" y="674"/>
                      <a:pt x="8164" y="1320"/>
                      <a:pt x="7933" y="2080"/>
                    </a:cubicBezTo>
                    <a:cubicBezTo>
                      <a:pt x="7506" y="3483"/>
                      <a:pt x="7410" y="3652"/>
                      <a:pt x="6980" y="3746"/>
                    </a:cubicBezTo>
                    <a:cubicBezTo>
                      <a:pt x="6809" y="3783"/>
                      <a:pt x="6254" y="4453"/>
                      <a:pt x="6239" y="4640"/>
                    </a:cubicBezTo>
                    <a:cubicBezTo>
                      <a:pt x="6226" y="4796"/>
                      <a:pt x="6197" y="4982"/>
                      <a:pt x="6179" y="5016"/>
                    </a:cubicBezTo>
                    <a:cubicBezTo>
                      <a:pt x="6119" y="5136"/>
                      <a:pt x="6107" y="6204"/>
                      <a:pt x="6165" y="6381"/>
                    </a:cubicBezTo>
                    <a:cubicBezTo>
                      <a:pt x="6251" y="6646"/>
                      <a:pt x="6040" y="7320"/>
                      <a:pt x="5600" y="8188"/>
                    </a:cubicBezTo>
                    <a:cubicBezTo>
                      <a:pt x="5444" y="8497"/>
                      <a:pt x="5331" y="8774"/>
                      <a:pt x="5349" y="8805"/>
                    </a:cubicBezTo>
                    <a:cubicBezTo>
                      <a:pt x="5368" y="8835"/>
                      <a:pt x="5290" y="9009"/>
                      <a:pt x="5175" y="9191"/>
                    </a:cubicBezTo>
                    <a:lnTo>
                      <a:pt x="4967" y="9520"/>
                    </a:lnTo>
                    <a:lnTo>
                      <a:pt x="4656" y="9224"/>
                    </a:lnTo>
                    <a:cubicBezTo>
                      <a:pt x="4485" y="9062"/>
                      <a:pt x="4258" y="8896"/>
                      <a:pt x="4155" y="8856"/>
                    </a:cubicBezTo>
                    <a:cubicBezTo>
                      <a:pt x="4051" y="8817"/>
                      <a:pt x="3891" y="8684"/>
                      <a:pt x="3798" y="8560"/>
                    </a:cubicBezTo>
                    <a:lnTo>
                      <a:pt x="3630" y="8334"/>
                    </a:lnTo>
                    <a:lnTo>
                      <a:pt x="3827" y="7873"/>
                    </a:lnTo>
                    <a:cubicBezTo>
                      <a:pt x="3934" y="7617"/>
                      <a:pt x="4021" y="7364"/>
                      <a:pt x="4021" y="7313"/>
                    </a:cubicBezTo>
                    <a:cubicBezTo>
                      <a:pt x="4021" y="7262"/>
                      <a:pt x="4182" y="6916"/>
                      <a:pt x="4380" y="6541"/>
                    </a:cubicBezTo>
                    <a:cubicBezTo>
                      <a:pt x="4577" y="6166"/>
                      <a:pt x="4739" y="5801"/>
                      <a:pt x="4739" y="5732"/>
                    </a:cubicBezTo>
                    <a:cubicBezTo>
                      <a:pt x="4739" y="5620"/>
                      <a:pt x="5042" y="5222"/>
                      <a:pt x="5130" y="5219"/>
                    </a:cubicBezTo>
                    <a:cubicBezTo>
                      <a:pt x="5215" y="5216"/>
                      <a:pt x="5529" y="4643"/>
                      <a:pt x="5529" y="4489"/>
                    </a:cubicBezTo>
                    <a:cubicBezTo>
                      <a:pt x="5529" y="4396"/>
                      <a:pt x="5560" y="4269"/>
                      <a:pt x="5597" y="4207"/>
                    </a:cubicBezTo>
                    <a:cubicBezTo>
                      <a:pt x="5635" y="4145"/>
                      <a:pt x="5675" y="3961"/>
                      <a:pt x="5692" y="3798"/>
                    </a:cubicBezTo>
                    <a:cubicBezTo>
                      <a:pt x="5708" y="3634"/>
                      <a:pt x="5746" y="3406"/>
                      <a:pt x="5777" y="3289"/>
                    </a:cubicBezTo>
                    <a:cubicBezTo>
                      <a:pt x="5808" y="3172"/>
                      <a:pt x="5813" y="3042"/>
                      <a:pt x="5789" y="3002"/>
                    </a:cubicBezTo>
                    <a:cubicBezTo>
                      <a:pt x="5764" y="2962"/>
                      <a:pt x="5782" y="2859"/>
                      <a:pt x="5826" y="2772"/>
                    </a:cubicBezTo>
                    <a:cubicBezTo>
                      <a:pt x="5870" y="2684"/>
                      <a:pt x="5890" y="2612"/>
                      <a:pt x="5871" y="2612"/>
                    </a:cubicBezTo>
                    <a:cubicBezTo>
                      <a:pt x="5852" y="2612"/>
                      <a:pt x="5913" y="2143"/>
                      <a:pt x="6008" y="1572"/>
                    </a:cubicBezTo>
                    <a:cubicBezTo>
                      <a:pt x="6103" y="1001"/>
                      <a:pt x="6199" y="415"/>
                      <a:pt x="6222" y="268"/>
                    </a:cubicBezTo>
                    <a:lnTo>
                      <a:pt x="6259" y="19"/>
                    </a:lnTo>
                    <a:cubicBezTo>
                      <a:pt x="4145" y="40"/>
                      <a:pt x="3738" y="86"/>
                      <a:pt x="3758" y="207"/>
                    </a:cubicBezTo>
                    <a:cubicBezTo>
                      <a:pt x="3778" y="321"/>
                      <a:pt x="3817" y="604"/>
                      <a:pt x="3844" y="833"/>
                    </a:cubicBezTo>
                    <a:cubicBezTo>
                      <a:pt x="3871" y="1061"/>
                      <a:pt x="3917" y="1299"/>
                      <a:pt x="3946" y="1365"/>
                    </a:cubicBezTo>
                    <a:cubicBezTo>
                      <a:pt x="3976" y="1430"/>
                      <a:pt x="4004" y="2013"/>
                      <a:pt x="4009" y="2659"/>
                    </a:cubicBezTo>
                    <a:cubicBezTo>
                      <a:pt x="4019" y="3896"/>
                      <a:pt x="4036" y="3792"/>
                      <a:pt x="3544" y="5351"/>
                    </a:cubicBezTo>
                    <a:cubicBezTo>
                      <a:pt x="3491" y="5520"/>
                      <a:pt x="3381" y="5754"/>
                      <a:pt x="3302" y="5873"/>
                    </a:cubicBezTo>
                    <a:cubicBezTo>
                      <a:pt x="3223" y="5992"/>
                      <a:pt x="3159" y="6142"/>
                      <a:pt x="3159" y="6207"/>
                    </a:cubicBezTo>
                    <a:cubicBezTo>
                      <a:pt x="3159" y="6477"/>
                      <a:pt x="2468" y="7543"/>
                      <a:pt x="2204" y="7680"/>
                    </a:cubicBezTo>
                    <a:cubicBezTo>
                      <a:pt x="1689" y="7947"/>
                      <a:pt x="1508" y="7610"/>
                      <a:pt x="1508" y="6400"/>
                    </a:cubicBezTo>
                    <a:cubicBezTo>
                      <a:pt x="1508" y="6151"/>
                      <a:pt x="1477" y="5817"/>
                      <a:pt x="1440" y="5656"/>
                    </a:cubicBezTo>
                    <a:cubicBezTo>
                      <a:pt x="1403" y="5496"/>
                      <a:pt x="1393" y="5335"/>
                      <a:pt x="1417" y="5294"/>
                    </a:cubicBezTo>
                    <a:cubicBezTo>
                      <a:pt x="1442" y="5253"/>
                      <a:pt x="1471" y="5125"/>
                      <a:pt x="1480" y="5012"/>
                    </a:cubicBezTo>
                    <a:cubicBezTo>
                      <a:pt x="1489" y="4899"/>
                      <a:pt x="1516" y="4648"/>
                      <a:pt x="1540" y="4452"/>
                    </a:cubicBezTo>
                    <a:cubicBezTo>
                      <a:pt x="1564" y="4256"/>
                      <a:pt x="1614" y="3825"/>
                      <a:pt x="1654" y="3496"/>
                    </a:cubicBezTo>
                    <a:cubicBezTo>
                      <a:pt x="1693" y="3168"/>
                      <a:pt x="1796" y="2716"/>
                      <a:pt x="1882" y="2489"/>
                    </a:cubicBezTo>
                    <a:cubicBezTo>
                      <a:pt x="1968" y="2263"/>
                      <a:pt x="2040" y="2051"/>
                      <a:pt x="2042" y="2019"/>
                    </a:cubicBezTo>
                    <a:cubicBezTo>
                      <a:pt x="2047" y="1936"/>
                      <a:pt x="2431" y="1121"/>
                      <a:pt x="2709" y="607"/>
                    </a:cubicBezTo>
                    <a:cubicBezTo>
                      <a:pt x="2837" y="370"/>
                      <a:pt x="2943" y="138"/>
                      <a:pt x="2943" y="89"/>
                    </a:cubicBezTo>
                    <a:cubicBezTo>
                      <a:pt x="2943" y="68"/>
                      <a:pt x="2804" y="48"/>
                      <a:pt x="2601" y="33"/>
                    </a:cubicBezTo>
                    <a:cubicBezTo>
                      <a:pt x="1368" y="61"/>
                      <a:pt x="1182" y="113"/>
                      <a:pt x="1132" y="207"/>
                    </a:cubicBezTo>
                    <a:cubicBezTo>
                      <a:pt x="1031" y="397"/>
                      <a:pt x="991" y="600"/>
                      <a:pt x="898" y="1412"/>
                    </a:cubicBezTo>
                    <a:cubicBezTo>
                      <a:pt x="880" y="1568"/>
                      <a:pt x="813" y="1790"/>
                      <a:pt x="750" y="1906"/>
                    </a:cubicBezTo>
                    <a:cubicBezTo>
                      <a:pt x="686" y="2022"/>
                      <a:pt x="624" y="2214"/>
                      <a:pt x="610" y="2334"/>
                    </a:cubicBezTo>
                    <a:cubicBezTo>
                      <a:pt x="596" y="2454"/>
                      <a:pt x="578" y="2551"/>
                      <a:pt x="570" y="2551"/>
                    </a:cubicBezTo>
                    <a:cubicBezTo>
                      <a:pt x="562" y="2551"/>
                      <a:pt x="548" y="2661"/>
                      <a:pt x="539" y="2795"/>
                    </a:cubicBezTo>
                    <a:cubicBezTo>
                      <a:pt x="530" y="2929"/>
                      <a:pt x="406" y="3318"/>
                      <a:pt x="262" y="3656"/>
                    </a:cubicBezTo>
                    <a:lnTo>
                      <a:pt x="11" y="4245"/>
                    </a:lnTo>
                    <a:lnTo>
                      <a:pt x="17" y="6499"/>
                    </a:lnTo>
                    <a:lnTo>
                      <a:pt x="37" y="12998"/>
                    </a:lnTo>
                    <a:lnTo>
                      <a:pt x="237" y="13007"/>
                    </a:lnTo>
                    <a:cubicBezTo>
                      <a:pt x="522" y="13024"/>
                      <a:pt x="593" y="13193"/>
                      <a:pt x="630" y="13939"/>
                    </a:cubicBezTo>
                    <a:cubicBezTo>
                      <a:pt x="673" y="14794"/>
                      <a:pt x="520" y="15243"/>
                      <a:pt x="208" y="15167"/>
                    </a:cubicBezTo>
                    <a:lnTo>
                      <a:pt x="29" y="15120"/>
                    </a:lnTo>
                    <a:lnTo>
                      <a:pt x="37" y="18809"/>
                    </a:lnTo>
                    <a:lnTo>
                      <a:pt x="231" y="18833"/>
                    </a:lnTo>
                    <a:cubicBezTo>
                      <a:pt x="378" y="18852"/>
                      <a:pt x="485" y="18747"/>
                      <a:pt x="662" y="18409"/>
                    </a:cubicBezTo>
                    <a:cubicBezTo>
                      <a:pt x="889" y="17974"/>
                      <a:pt x="906" y="17962"/>
                      <a:pt x="1126" y="18113"/>
                    </a:cubicBezTo>
                    <a:cubicBezTo>
                      <a:pt x="1252" y="18199"/>
                      <a:pt x="1375" y="18328"/>
                      <a:pt x="1400" y="18395"/>
                    </a:cubicBezTo>
                    <a:cubicBezTo>
                      <a:pt x="1425" y="18462"/>
                      <a:pt x="1534" y="18518"/>
                      <a:pt x="1642" y="18518"/>
                    </a:cubicBezTo>
                    <a:cubicBezTo>
                      <a:pt x="1872" y="18518"/>
                      <a:pt x="2014" y="18713"/>
                      <a:pt x="1959" y="18951"/>
                    </a:cubicBezTo>
                    <a:cubicBezTo>
                      <a:pt x="1848" y="19427"/>
                      <a:pt x="678" y="19867"/>
                      <a:pt x="222" y="19605"/>
                    </a:cubicBezTo>
                    <a:lnTo>
                      <a:pt x="0" y="19478"/>
                    </a:lnTo>
                    <a:lnTo>
                      <a:pt x="0" y="20541"/>
                    </a:lnTo>
                    <a:lnTo>
                      <a:pt x="0" y="21600"/>
                    </a:lnTo>
                    <a:lnTo>
                      <a:pt x="1269" y="21600"/>
                    </a:lnTo>
                    <a:cubicBezTo>
                      <a:pt x="1967" y="21600"/>
                      <a:pt x="2518" y="21572"/>
                      <a:pt x="2495" y="21534"/>
                    </a:cubicBezTo>
                    <a:cubicBezTo>
                      <a:pt x="2472" y="21496"/>
                      <a:pt x="2531" y="21276"/>
                      <a:pt x="2626" y="21045"/>
                    </a:cubicBezTo>
                    <a:cubicBezTo>
                      <a:pt x="2721" y="20814"/>
                      <a:pt x="2784" y="20585"/>
                      <a:pt x="2766" y="20536"/>
                    </a:cubicBezTo>
                    <a:cubicBezTo>
                      <a:pt x="2748" y="20488"/>
                      <a:pt x="2796" y="20352"/>
                      <a:pt x="2874" y="20235"/>
                    </a:cubicBezTo>
                    <a:cubicBezTo>
                      <a:pt x="2952" y="20119"/>
                      <a:pt x="3017" y="19965"/>
                      <a:pt x="3017" y="19896"/>
                    </a:cubicBezTo>
                    <a:cubicBezTo>
                      <a:pt x="3017" y="19722"/>
                      <a:pt x="3528" y="18871"/>
                      <a:pt x="3633" y="18871"/>
                    </a:cubicBezTo>
                    <a:cubicBezTo>
                      <a:pt x="3811" y="18871"/>
                      <a:pt x="4372" y="21214"/>
                      <a:pt x="4263" y="21506"/>
                    </a:cubicBezTo>
                    <a:cubicBezTo>
                      <a:pt x="4248" y="21547"/>
                      <a:pt x="6949" y="21578"/>
                      <a:pt x="10345" y="21591"/>
                    </a:cubicBezTo>
                    <a:cubicBezTo>
                      <a:pt x="12482" y="21574"/>
                      <a:pt x="12976" y="21532"/>
                      <a:pt x="12951" y="21426"/>
                    </a:cubicBezTo>
                    <a:cubicBezTo>
                      <a:pt x="12929" y="21330"/>
                      <a:pt x="12961" y="21023"/>
                      <a:pt x="13023" y="20744"/>
                    </a:cubicBezTo>
                    <a:cubicBezTo>
                      <a:pt x="13084" y="20464"/>
                      <a:pt x="13150" y="20056"/>
                      <a:pt x="13168" y="19835"/>
                    </a:cubicBezTo>
                    <a:cubicBezTo>
                      <a:pt x="13187" y="19614"/>
                      <a:pt x="13237" y="19378"/>
                      <a:pt x="13279" y="19308"/>
                    </a:cubicBezTo>
                    <a:cubicBezTo>
                      <a:pt x="13321" y="19239"/>
                      <a:pt x="13354" y="19084"/>
                      <a:pt x="13354" y="18965"/>
                    </a:cubicBezTo>
                    <a:cubicBezTo>
                      <a:pt x="13354" y="18551"/>
                      <a:pt x="13672" y="18447"/>
                      <a:pt x="14203" y="18687"/>
                    </a:cubicBezTo>
                    <a:cubicBezTo>
                      <a:pt x="14676" y="18900"/>
                      <a:pt x="14862" y="18959"/>
                      <a:pt x="15370" y="19040"/>
                    </a:cubicBezTo>
                    <a:cubicBezTo>
                      <a:pt x="15782" y="19106"/>
                      <a:pt x="15945" y="19300"/>
                      <a:pt x="15926" y="19718"/>
                    </a:cubicBezTo>
                    <a:cubicBezTo>
                      <a:pt x="15914" y="19960"/>
                      <a:pt x="15949" y="20120"/>
                      <a:pt x="16034" y="20198"/>
                    </a:cubicBezTo>
                    <a:cubicBezTo>
                      <a:pt x="16127" y="20283"/>
                      <a:pt x="16155" y="20437"/>
                      <a:pt x="16142" y="20786"/>
                    </a:cubicBezTo>
                    <a:cubicBezTo>
                      <a:pt x="16133" y="21047"/>
                      <a:pt x="16100" y="21285"/>
                      <a:pt x="16068" y="21318"/>
                    </a:cubicBezTo>
                    <a:cubicBezTo>
                      <a:pt x="15914" y="21475"/>
                      <a:pt x="16064" y="21550"/>
                      <a:pt x="16906" y="21581"/>
                    </a:cubicBezTo>
                    <a:cubicBezTo>
                      <a:pt x="19014" y="21559"/>
                      <a:pt x="19531" y="21508"/>
                      <a:pt x="19547" y="21393"/>
                    </a:cubicBezTo>
                    <a:cubicBezTo>
                      <a:pt x="19563" y="21279"/>
                      <a:pt x="19534" y="21000"/>
                      <a:pt x="19484" y="20772"/>
                    </a:cubicBezTo>
                    <a:cubicBezTo>
                      <a:pt x="19434" y="20543"/>
                      <a:pt x="19357" y="20115"/>
                      <a:pt x="19313" y="19821"/>
                    </a:cubicBezTo>
                    <a:cubicBezTo>
                      <a:pt x="19269" y="19527"/>
                      <a:pt x="19163" y="19046"/>
                      <a:pt x="19079" y="18753"/>
                    </a:cubicBezTo>
                    <a:cubicBezTo>
                      <a:pt x="18995" y="18460"/>
                      <a:pt x="18918" y="18141"/>
                      <a:pt x="18908" y="18042"/>
                    </a:cubicBezTo>
                    <a:cubicBezTo>
                      <a:pt x="18899" y="17943"/>
                      <a:pt x="18841" y="17571"/>
                      <a:pt x="18780" y="17214"/>
                    </a:cubicBezTo>
                    <a:cubicBezTo>
                      <a:pt x="18718" y="16857"/>
                      <a:pt x="18685" y="16477"/>
                      <a:pt x="18706" y="16367"/>
                    </a:cubicBezTo>
                    <a:cubicBezTo>
                      <a:pt x="18754" y="16114"/>
                      <a:pt x="18811" y="15522"/>
                      <a:pt x="18851" y="14838"/>
                    </a:cubicBezTo>
                    <a:cubicBezTo>
                      <a:pt x="18868" y="14544"/>
                      <a:pt x="18933" y="13923"/>
                      <a:pt x="18994" y="13459"/>
                    </a:cubicBezTo>
                    <a:cubicBezTo>
                      <a:pt x="19055" y="12995"/>
                      <a:pt x="19113" y="12362"/>
                      <a:pt x="19125" y="12052"/>
                    </a:cubicBezTo>
                    <a:cubicBezTo>
                      <a:pt x="19154" y="11268"/>
                      <a:pt x="19419" y="10734"/>
                      <a:pt x="19832" y="10621"/>
                    </a:cubicBezTo>
                    <a:cubicBezTo>
                      <a:pt x="20001" y="10575"/>
                      <a:pt x="20172" y="10505"/>
                      <a:pt x="20211" y="10466"/>
                    </a:cubicBezTo>
                    <a:cubicBezTo>
                      <a:pt x="20280" y="10397"/>
                      <a:pt x="20887" y="10325"/>
                      <a:pt x="21378" y="10329"/>
                    </a:cubicBezTo>
                    <a:lnTo>
                      <a:pt x="21600" y="10334"/>
                    </a:lnTo>
                    <a:cubicBezTo>
                      <a:pt x="21589" y="8350"/>
                      <a:pt x="21571" y="6974"/>
                      <a:pt x="21549" y="6951"/>
                    </a:cubicBezTo>
                    <a:cubicBezTo>
                      <a:pt x="21514" y="6915"/>
                      <a:pt x="21381" y="6166"/>
                      <a:pt x="21255" y="5285"/>
                    </a:cubicBezTo>
                    <a:cubicBezTo>
                      <a:pt x="21129" y="4404"/>
                      <a:pt x="20996" y="3652"/>
                      <a:pt x="20958" y="3614"/>
                    </a:cubicBezTo>
                    <a:cubicBezTo>
                      <a:pt x="20921" y="3576"/>
                      <a:pt x="20909" y="3500"/>
                      <a:pt x="20930" y="3445"/>
                    </a:cubicBezTo>
                    <a:cubicBezTo>
                      <a:pt x="20975" y="3324"/>
                      <a:pt x="20764" y="1774"/>
                      <a:pt x="20679" y="1605"/>
                    </a:cubicBezTo>
                    <a:cubicBezTo>
                      <a:pt x="20646" y="1539"/>
                      <a:pt x="20579" y="1152"/>
                      <a:pt x="20528" y="744"/>
                    </a:cubicBezTo>
                    <a:lnTo>
                      <a:pt x="20434" y="0"/>
                    </a:lnTo>
                    <a:lnTo>
                      <a:pt x="18269" y="0"/>
                    </a:lnTo>
                    <a:close/>
                    <a:moveTo>
                      <a:pt x="9974" y="71"/>
                    </a:moveTo>
                    <a:lnTo>
                      <a:pt x="10271" y="1134"/>
                    </a:lnTo>
                    <a:cubicBezTo>
                      <a:pt x="10435" y="1719"/>
                      <a:pt x="10575" y="2338"/>
                      <a:pt x="10582" y="2513"/>
                    </a:cubicBezTo>
                    <a:cubicBezTo>
                      <a:pt x="10588" y="2688"/>
                      <a:pt x="10616" y="2870"/>
                      <a:pt x="10645" y="2918"/>
                    </a:cubicBezTo>
                    <a:cubicBezTo>
                      <a:pt x="10674" y="2966"/>
                      <a:pt x="10699" y="3127"/>
                      <a:pt x="10699" y="3275"/>
                    </a:cubicBezTo>
                    <a:cubicBezTo>
                      <a:pt x="10699" y="3424"/>
                      <a:pt x="10726" y="3574"/>
                      <a:pt x="10762" y="3609"/>
                    </a:cubicBezTo>
                    <a:cubicBezTo>
                      <a:pt x="10868" y="3718"/>
                      <a:pt x="10918" y="4431"/>
                      <a:pt x="10847" y="4838"/>
                    </a:cubicBezTo>
                    <a:cubicBezTo>
                      <a:pt x="10806" y="5076"/>
                      <a:pt x="10805" y="5246"/>
                      <a:pt x="10847" y="5289"/>
                    </a:cubicBezTo>
                    <a:cubicBezTo>
                      <a:pt x="10884" y="5327"/>
                      <a:pt x="10892" y="5419"/>
                      <a:pt x="10861" y="5496"/>
                    </a:cubicBezTo>
                    <a:cubicBezTo>
                      <a:pt x="10831" y="5574"/>
                      <a:pt x="10802" y="5799"/>
                      <a:pt x="10796" y="5995"/>
                    </a:cubicBezTo>
                    <a:cubicBezTo>
                      <a:pt x="10789" y="6191"/>
                      <a:pt x="10755" y="6644"/>
                      <a:pt x="10722" y="7002"/>
                    </a:cubicBezTo>
                    <a:cubicBezTo>
                      <a:pt x="10646" y="7814"/>
                      <a:pt x="10527" y="7878"/>
                      <a:pt x="10197" y="7275"/>
                    </a:cubicBezTo>
                    <a:cubicBezTo>
                      <a:pt x="9803" y="6556"/>
                      <a:pt x="9262" y="4870"/>
                      <a:pt x="9262" y="4362"/>
                    </a:cubicBezTo>
                    <a:cubicBezTo>
                      <a:pt x="9262" y="4209"/>
                      <a:pt x="9227" y="4028"/>
                      <a:pt x="9185" y="3958"/>
                    </a:cubicBezTo>
                    <a:cubicBezTo>
                      <a:pt x="9142" y="3888"/>
                      <a:pt x="9104" y="3513"/>
                      <a:pt x="9099" y="3129"/>
                    </a:cubicBezTo>
                    <a:cubicBezTo>
                      <a:pt x="9087" y="2253"/>
                      <a:pt x="9305" y="1325"/>
                      <a:pt x="9692" y="598"/>
                    </a:cubicBezTo>
                    <a:lnTo>
                      <a:pt x="9974" y="71"/>
                    </a:lnTo>
                    <a:close/>
                    <a:moveTo>
                      <a:pt x="17468" y="10362"/>
                    </a:moveTo>
                    <a:cubicBezTo>
                      <a:pt x="17653" y="10365"/>
                      <a:pt x="17738" y="10613"/>
                      <a:pt x="17759" y="11181"/>
                    </a:cubicBezTo>
                    <a:cubicBezTo>
                      <a:pt x="17770" y="11468"/>
                      <a:pt x="17799" y="11754"/>
                      <a:pt x="17822" y="11816"/>
                    </a:cubicBezTo>
                    <a:cubicBezTo>
                      <a:pt x="17858" y="11916"/>
                      <a:pt x="17848" y="12522"/>
                      <a:pt x="17810" y="12522"/>
                    </a:cubicBezTo>
                    <a:cubicBezTo>
                      <a:pt x="17803" y="12522"/>
                      <a:pt x="17780" y="12730"/>
                      <a:pt x="17762" y="12984"/>
                    </a:cubicBezTo>
                    <a:cubicBezTo>
                      <a:pt x="17702" y="13799"/>
                      <a:pt x="17374" y="14596"/>
                      <a:pt x="16941" y="14979"/>
                    </a:cubicBezTo>
                    <a:cubicBezTo>
                      <a:pt x="16729" y="15166"/>
                      <a:pt x="16502" y="15397"/>
                      <a:pt x="16439" y="15492"/>
                    </a:cubicBezTo>
                    <a:cubicBezTo>
                      <a:pt x="16375" y="15587"/>
                      <a:pt x="16310" y="15667"/>
                      <a:pt x="16293" y="15666"/>
                    </a:cubicBezTo>
                    <a:cubicBezTo>
                      <a:pt x="16277" y="15665"/>
                      <a:pt x="16044" y="15324"/>
                      <a:pt x="15777" y="14913"/>
                    </a:cubicBezTo>
                    <a:cubicBezTo>
                      <a:pt x="15474" y="14445"/>
                      <a:pt x="15293" y="14073"/>
                      <a:pt x="15293" y="13915"/>
                    </a:cubicBezTo>
                    <a:cubicBezTo>
                      <a:pt x="15293" y="13777"/>
                      <a:pt x="15261" y="13631"/>
                      <a:pt x="15221" y="13591"/>
                    </a:cubicBezTo>
                    <a:cubicBezTo>
                      <a:pt x="15178" y="13546"/>
                      <a:pt x="15175" y="13439"/>
                      <a:pt x="15213" y="13318"/>
                    </a:cubicBezTo>
                    <a:cubicBezTo>
                      <a:pt x="15247" y="13207"/>
                      <a:pt x="15299" y="12901"/>
                      <a:pt x="15327" y="12640"/>
                    </a:cubicBezTo>
                    <a:cubicBezTo>
                      <a:pt x="15388" y="12076"/>
                      <a:pt x="15811" y="10963"/>
                      <a:pt x="16005" y="10861"/>
                    </a:cubicBezTo>
                    <a:cubicBezTo>
                      <a:pt x="16235" y="10741"/>
                      <a:pt x="16553" y="10632"/>
                      <a:pt x="17383" y="10376"/>
                    </a:cubicBezTo>
                    <a:cubicBezTo>
                      <a:pt x="17413" y="10367"/>
                      <a:pt x="17442" y="10362"/>
                      <a:pt x="17468" y="10362"/>
                    </a:cubicBezTo>
                    <a:close/>
                    <a:moveTo>
                      <a:pt x="5364" y="12936"/>
                    </a:moveTo>
                    <a:cubicBezTo>
                      <a:pt x="5475" y="12938"/>
                      <a:pt x="6102" y="13907"/>
                      <a:pt x="6062" y="14014"/>
                    </a:cubicBezTo>
                    <a:cubicBezTo>
                      <a:pt x="5953" y="14306"/>
                      <a:pt x="5044" y="14043"/>
                      <a:pt x="4976" y="13699"/>
                    </a:cubicBezTo>
                    <a:cubicBezTo>
                      <a:pt x="4949" y="13562"/>
                      <a:pt x="5268" y="12935"/>
                      <a:pt x="5364" y="12936"/>
                    </a:cubicBezTo>
                    <a:close/>
                    <a:moveTo>
                      <a:pt x="6547" y="15685"/>
                    </a:moveTo>
                    <a:cubicBezTo>
                      <a:pt x="6579" y="15693"/>
                      <a:pt x="6607" y="15746"/>
                      <a:pt x="6653" y="15849"/>
                    </a:cubicBezTo>
                    <a:cubicBezTo>
                      <a:pt x="6750" y="16068"/>
                      <a:pt x="6744" y="16494"/>
                      <a:pt x="6633" y="17120"/>
                    </a:cubicBezTo>
                    <a:cubicBezTo>
                      <a:pt x="6584" y="17396"/>
                      <a:pt x="6344" y="17609"/>
                      <a:pt x="6279" y="17435"/>
                    </a:cubicBezTo>
                    <a:cubicBezTo>
                      <a:pt x="6252" y="17364"/>
                      <a:pt x="6171" y="17333"/>
                      <a:pt x="6096" y="17365"/>
                    </a:cubicBezTo>
                    <a:cubicBezTo>
                      <a:pt x="6022" y="17397"/>
                      <a:pt x="5941" y="17372"/>
                      <a:pt x="5917" y="17308"/>
                    </a:cubicBezTo>
                    <a:cubicBezTo>
                      <a:pt x="5893" y="17245"/>
                      <a:pt x="5833" y="17217"/>
                      <a:pt x="5786" y="17247"/>
                    </a:cubicBezTo>
                    <a:cubicBezTo>
                      <a:pt x="5738" y="17277"/>
                      <a:pt x="5623" y="17209"/>
                      <a:pt x="5529" y="17092"/>
                    </a:cubicBezTo>
                    <a:cubicBezTo>
                      <a:pt x="5383" y="16910"/>
                      <a:pt x="5372" y="16847"/>
                      <a:pt x="5452" y="16687"/>
                    </a:cubicBezTo>
                    <a:cubicBezTo>
                      <a:pt x="5504" y="16584"/>
                      <a:pt x="5574" y="16529"/>
                      <a:pt x="5609" y="16565"/>
                    </a:cubicBezTo>
                    <a:cubicBezTo>
                      <a:pt x="5644" y="16600"/>
                      <a:pt x="5672" y="16576"/>
                      <a:pt x="5672" y="16508"/>
                    </a:cubicBezTo>
                    <a:cubicBezTo>
                      <a:pt x="5672" y="16378"/>
                      <a:pt x="6083" y="15968"/>
                      <a:pt x="6219" y="15962"/>
                    </a:cubicBezTo>
                    <a:cubicBezTo>
                      <a:pt x="6263" y="15961"/>
                      <a:pt x="6356" y="15883"/>
                      <a:pt x="6424" y="15788"/>
                    </a:cubicBezTo>
                    <a:cubicBezTo>
                      <a:pt x="6480" y="15712"/>
                      <a:pt x="6515" y="15676"/>
                      <a:pt x="6547" y="15685"/>
                    </a:cubicBezTo>
                    <a:close/>
                    <a:moveTo>
                      <a:pt x="12373" y="16188"/>
                    </a:moveTo>
                    <a:cubicBezTo>
                      <a:pt x="12403" y="16180"/>
                      <a:pt x="12435" y="16203"/>
                      <a:pt x="12452" y="16249"/>
                    </a:cubicBezTo>
                    <a:cubicBezTo>
                      <a:pt x="12476" y="16311"/>
                      <a:pt x="12464" y="16395"/>
                      <a:pt x="12427" y="16433"/>
                    </a:cubicBezTo>
                    <a:cubicBezTo>
                      <a:pt x="12389" y="16471"/>
                      <a:pt x="12342" y="16452"/>
                      <a:pt x="12318" y="16391"/>
                    </a:cubicBezTo>
                    <a:cubicBezTo>
                      <a:pt x="12295" y="16329"/>
                      <a:pt x="12307" y="16245"/>
                      <a:pt x="12344" y="16207"/>
                    </a:cubicBezTo>
                    <a:cubicBezTo>
                      <a:pt x="12353" y="16198"/>
                      <a:pt x="12362" y="16191"/>
                      <a:pt x="12373" y="16188"/>
                    </a:cubicBezTo>
                    <a:close/>
                    <a:moveTo>
                      <a:pt x="9917" y="16772"/>
                    </a:moveTo>
                    <a:cubicBezTo>
                      <a:pt x="9954" y="16781"/>
                      <a:pt x="9994" y="16827"/>
                      <a:pt x="10051" y="16913"/>
                    </a:cubicBezTo>
                    <a:cubicBezTo>
                      <a:pt x="10246" y="17204"/>
                      <a:pt x="10138" y="17466"/>
                      <a:pt x="9803" y="17515"/>
                    </a:cubicBezTo>
                    <a:cubicBezTo>
                      <a:pt x="9656" y="17537"/>
                      <a:pt x="9496" y="17613"/>
                      <a:pt x="9447" y="17680"/>
                    </a:cubicBezTo>
                    <a:cubicBezTo>
                      <a:pt x="9386" y="17764"/>
                      <a:pt x="9317" y="17750"/>
                      <a:pt x="9225" y="17638"/>
                    </a:cubicBezTo>
                    <a:cubicBezTo>
                      <a:pt x="9096" y="17483"/>
                      <a:pt x="9099" y="17460"/>
                      <a:pt x="9299" y="17111"/>
                    </a:cubicBezTo>
                    <a:cubicBezTo>
                      <a:pt x="9455" y="16836"/>
                      <a:pt x="9531" y="16779"/>
                      <a:pt x="9601" y="16875"/>
                    </a:cubicBezTo>
                    <a:cubicBezTo>
                      <a:pt x="9668" y="16967"/>
                      <a:pt x="9722" y="16960"/>
                      <a:pt x="9801" y="16852"/>
                    </a:cubicBezTo>
                    <a:cubicBezTo>
                      <a:pt x="9845" y="16791"/>
                      <a:pt x="9881" y="16763"/>
                      <a:pt x="9917" y="16772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" name="old_junctions_crashed_together.png" descr="old_junctions_crashed_together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5319" y="1705750"/>
                <a:ext cx="2183976" cy="182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4" name="junction  segmentation"/>
              <p:cNvSpPr txBox="1"/>
              <p:nvPr/>
            </p:nvSpPr>
            <p:spPr>
              <a:xfrm>
                <a:off x="282948" y="87394"/>
                <a:ext cx="3664465" cy="1333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 algn="ctr">
                  <a:defRPr sz="4000"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000" dirty="0">
                    <a:solidFill>
                      <a:schemeClr val="bg1"/>
                    </a:solidFill>
                  </a:rPr>
                  <a:t>junction </a:t>
                </a:r>
                <a:br>
                  <a:rPr sz="2000" dirty="0">
                    <a:solidFill>
                      <a:schemeClr val="bg1"/>
                    </a:solidFill>
                  </a:rPr>
                </a:br>
                <a:r>
                  <a:rPr sz="2000" dirty="0">
                    <a:solidFill>
                      <a:schemeClr val="bg1"/>
                    </a:solidFill>
                  </a:rPr>
                  <a:t>segmentation</a:t>
                </a:r>
              </a:p>
            </p:txBody>
          </p:sp>
        </p:grpSp>
        <p:grpSp>
          <p:nvGrpSpPr>
            <p:cNvPr id="180" name="Group"/>
            <p:cNvGrpSpPr/>
            <p:nvPr/>
          </p:nvGrpSpPr>
          <p:grpSpPr>
            <a:xfrm>
              <a:off x="5466798" y="522537"/>
              <a:ext cx="3751887" cy="6439647"/>
              <a:chOff x="0" y="0"/>
              <a:chExt cx="3751886" cy="6439645"/>
            </a:xfrm>
          </p:grpSpPr>
          <p:sp>
            <p:nvSpPr>
              <p:cNvPr id="176" name="Rounded Rectangle"/>
              <p:cNvSpPr/>
              <p:nvPr/>
            </p:nvSpPr>
            <p:spPr>
              <a:xfrm>
                <a:off x="0" y="0"/>
                <a:ext cx="3751886" cy="6439645"/>
              </a:xfrm>
              <a:prstGeom prst="roundRect">
                <a:avLst>
                  <a:gd name="adj" fmla="val 10988"/>
                </a:avLst>
              </a:prstGeom>
              <a:solidFill>
                <a:schemeClr val="accent4">
                  <a:hueOff val="141567"/>
                  <a:satOff val="12213"/>
                  <a:lumOff val="2157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pic>
            <p:nvPicPr>
              <p:cNvPr id="177" name="msc_skeleton.png" descr="msc_skeleto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1792" y="3768223"/>
                <a:ext cx="1868302" cy="18619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msc_foam_2.png" descr="msc_foam_2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11" y="1650188"/>
                <a:ext cx="1772863" cy="182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9" name="ligament  extraction"/>
              <p:cNvSpPr txBox="1"/>
              <p:nvPr/>
            </p:nvSpPr>
            <p:spPr>
              <a:xfrm>
                <a:off x="474254" y="31832"/>
                <a:ext cx="2813974" cy="13336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 algn="ctr">
                  <a:defRPr sz="4000" b="1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000" dirty="0">
                    <a:solidFill>
                      <a:schemeClr val="bg1"/>
                    </a:solidFill>
                  </a:rPr>
                  <a:t>ligament </a:t>
                </a:r>
                <a:br>
                  <a:rPr sz="2000" dirty="0">
                    <a:solidFill>
                      <a:schemeClr val="bg1"/>
                    </a:solidFill>
                  </a:rPr>
                </a:br>
                <a:r>
                  <a:rPr sz="2000" dirty="0">
                    <a:solidFill>
                      <a:schemeClr val="bg1"/>
                    </a:solidFill>
                  </a:rPr>
                  <a:t>extraction</a:t>
                </a:r>
              </a:p>
            </p:txBody>
          </p:sp>
        </p:grpSp>
        <p:grpSp>
          <p:nvGrpSpPr>
            <p:cNvPr id="185" name="Group"/>
            <p:cNvGrpSpPr/>
            <p:nvPr/>
          </p:nvGrpSpPr>
          <p:grpSpPr>
            <a:xfrm>
              <a:off x="9801296" y="522537"/>
              <a:ext cx="3751888" cy="6439647"/>
              <a:chOff x="0" y="0"/>
              <a:chExt cx="3751886" cy="6439645"/>
            </a:xfrm>
          </p:grpSpPr>
          <p:sp>
            <p:nvSpPr>
              <p:cNvPr id="181" name="Rounded Rectangle"/>
              <p:cNvSpPr/>
              <p:nvPr/>
            </p:nvSpPr>
            <p:spPr>
              <a:xfrm>
                <a:off x="0" y="0"/>
                <a:ext cx="3751886" cy="6439645"/>
              </a:xfrm>
              <a:prstGeom prst="roundRect">
                <a:avLst>
                  <a:gd name="adj" fmla="val 10988"/>
                </a:avLst>
              </a:prstGeom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grpSp>
            <p:nvGrpSpPr>
              <p:cNvPr id="184" name="Group"/>
              <p:cNvGrpSpPr/>
              <p:nvPr/>
            </p:nvGrpSpPr>
            <p:grpSpPr>
              <a:xfrm>
                <a:off x="179059" y="31832"/>
                <a:ext cx="3422192" cy="5926062"/>
                <a:chOff x="0" y="-31848"/>
                <a:chExt cx="3422190" cy="5926061"/>
              </a:xfrm>
            </p:grpSpPr>
            <p:sp>
              <p:nvSpPr>
                <p:cNvPr id="182" name="time tracking"/>
                <p:cNvSpPr txBox="1"/>
                <p:nvPr/>
              </p:nvSpPr>
              <p:spPr>
                <a:xfrm>
                  <a:off x="577347" y="-31848"/>
                  <a:ext cx="2249717" cy="13336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ctr">
                  <a:spAutoFit/>
                </a:bodyPr>
                <a:lstStyle/>
                <a:p>
                  <a:pPr algn="ctr">
                    <a:defRPr sz="4000" b="1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r>
                    <a:rPr sz="2000">
                      <a:solidFill>
                        <a:schemeClr val="bg1"/>
                      </a:solidFill>
                    </a:rPr>
                    <a:t>time</a:t>
                  </a:r>
                  <a:br>
                    <a:rPr sz="2000">
                      <a:solidFill>
                        <a:schemeClr val="bg1"/>
                      </a:solidFill>
                    </a:rPr>
                  </a:br>
                  <a:r>
                    <a:rPr sz="2000">
                      <a:solidFill>
                        <a:schemeClr val="bg1"/>
                      </a:solidFill>
                    </a:rPr>
                    <a:t>tracking</a:t>
                  </a:r>
                </a:p>
              </p:txBody>
            </p:sp>
            <p:pic>
              <p:nvPicPr>
                <p:cNvPr id="183" name="ligaments_tracking_nobkg.png" descr="ligaments_tracking_nobkg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1531691"/>
                  <a:ext cx="3422190" cy="4362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186" name="Line"/>
            <p:cNvSpPr/>
            <p:nvPr/>
          </p:nvSpPr>
          <p:spPr>
            <a:xfrm>
              <a:off x="4814413" y="3742359"/>
              <a:ext cx="605009" cy="1"/>
            </a:xfrm>
            <a:prstGeom prst="line">
              <a:avLst/>
            </a:prstGeom>
            <a:noFill/>
            <a:ln w="88900" cap="flat">
              <a:solidFill>
                <a:schemeClr val="tx1">
                  <a:lumMod val="75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187" name="Line"/>
            <p:cNvSpPr/>
            <p:nvPr/>
          </p:nvSpPr>
          <p:spPr>
            <a:xfrm>
              <a:off x="9266060" y="3742359"/>
              <a:ext cx="605010" cy="1"/>
            </a:xfrm>
            <a:prstGeom prst="line">
              <a:avLst/>
            </a:prstGeom>
            <a:noFill/>
            <a:ln w="88900" cap="flat">
              <a:solidFill>
                <a:schemeClr val="tx1">
                  <a:lumMod val="75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 dirty="0"/>
            </a:p>
          </p:txBody>
        </p:sp>
      </p:grpSp>
      <p:sp>
        <p:nvSpPr>
          <p:cNvPr id="189" name="Line"/>
          <p:cNvSpPr/>
          <p:nvPr/>
        </p:nvSpPr>
        <p:spPr>
          <a:xfrm>
            <a:off x="1676869" y="4131501"/>
            <a:ext cx="910829" cy="1"/>
          </a:xfrm>
          <a:prstGeom prst="line">
            <a:avLst/>
          </a:prstGeom>
          <a:ln w="88900">
            <a:solidFill>
              <a:schemeClr val="tx1">
                <a:lumMod val="75000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grpSp>
        <p:nvGrpSpPr>
          <p:cNvPr id="192" name="Group"/>
          <p:cNvGrpSpPr/>
          <p:nvPr/>
        </p:nvGrpSpPr>
        <p:grpSpPr>
          <a:xfrm>
            <a:off x="136107" y="3151370"/>
            <a:ext cx="1782870" cy="1960263"/>
            <a:chOff x="0" y="0"/>
            <a:chExt cx="3565739" cy="3920525"/>
          </a:xfrm>
        </p:grpSpPr>
        <p:sp>
          <p:nvSpPr>
            <p:cNvPr id="190" name="Raw Image Data"/>
            <p:cNvSpPr/>
            <p:nvPr/>
          </p:nvSpPr>
          <p:spPr>
            <a:xfrm>
              <a:off x="0" y="0"/>
              <a:ext cx="3565740" cy="3920526"/>
            </a:xfrm>
            <a:prstGeom prst="roundRect">
              <a:avLst>
                <a:gd name="adj" fmla="val 10038"/>
              </a:avLst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noAutofit/>
            </a:bodyPr>
            <a:lstStyle>
              <a:lvl1pPr>
                <a:defRPr sz="4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000" dirty="0"/>
                <a:t>Raw Image Data</a:t>
              </a:r>
            </a:p>
          </p:txBody>
        </p:sp>
        <p:pic>
          <p:nvPicPr>
            <p:cNvPr id="191" name="4mm_b0.png" descr="4mm_b0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1279" y="1342824"/>
              <a:ext cx="2723182" cy="2176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" name="Group"/>
          <p:cNvGrpSpPr/>
          <p:nvPr/>
        </p:nvGrpSpPr>
        <p:grpSpPr>
          <a:xfrm>
            <a:off x="9566733" y="2234356"/>
            <a:ext cx="2416176" cy="3507058"/>
            <a:chOff x="0" y="-272685"/>
            <a:chExt cx="4408962" cy="5631510"/>
          </a:xfrm>
        </p:grpSpPr>
        <p:sp>
          <p:nvSpPr>
            <p:cNvPr id="193" name="Metric analysis"/>
            <p:cNvSpPr/>
            <p:nvPr/>
          </p:nvSpPr>
          <p:spPr>
            <a:xfrm>
              <a:off x="0" y="-272685"/>
              <a:ext cx="4408962" cy="5631510"/>
            </a:xfrm>
            <a:prstGeom prst="roundRect">
              <a:avLst>
                <a:gd name="adj" fmla="val 11097"/>
              </a:avLst>
            </a:prstGeom>
            <a:solidFill>
              <a:schemeClr val="accent6">
                <a:hueOff val="-193447"/>
                <a:satOff val="3713"/>
                <a:lumOff val="1132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noAutofit/>
            </a:bodyPr>
            <a:lstStyle>
              <a:lvl1pPr>
                <a:defRPr sz="4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000" dirty="0"/>
                <a:t>Metric analysis</a:t>
              </a:r>
            </a:p>
          </p:txBody>
        </p:sp>
        <p:pic>
          <p:nvPicPr>
            <p:cNvPr id="194" name="breaking_big.fw.png" descr="breaking_big.f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471" y="647293"/>
              <a:ext cx="3402018" cy="4441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6" name="Line"/>
          <p:cNvSpPr/>
          <p:nvPr/>
        </p:nvSpPr>
        <p:spPr>
          <a:xfrm>
            <a:off x="9017469" y="4131501"/>
            <a:ext cx="715070" cy="1"/>
          </a:xfrm>
          <a:prstGeom prst="line">
            <a:avLst/>
          </a:prstGeom>
          <a:ln w="88900">
            <a:solidFill>
              <a:schemeClr val="tx1">
                <a:lumMod val="75000"/>
              </a:schemeClr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{28F90F72-F76E-C845-960B-CB6975B00EA8}tf10001063</Template>
  <TotalTime>4669</TotalTime>
  <Words>549</Words>
  <Application>Microsoft Macintosh PowerPoint</Application>
  <PresentationFormat>Widescreen</PresentationFormat>
  <Paragraphs>76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Gill Sans</vt:lpstr>
      <vt:lpstr>Times</vt:lpstr>
      <vt:lpstr>Mesh</vt:lpstr>
      <vt:lpstr>Experimental data  acquisition and analysis at  Advanced Photon Source Argonne National Lab </vt:lpstr>
      <vt:lpstr>Data acquisitions process</vt:lpstr>
      <vt:lpstr>Preferred data transfer/sharing</vt:lpstr>
      <vt:lpstr>Challenges</vt:lpstr>
      <vt:lpstr>Data streaming test deployment at APS</vt:lpstr>
      <vt:lpstr>Deployment of data processing and  streaming capabilities at APS</vt:lpstr>
      <vt:lpstr>Timeline</vt:lpstr>
      <vt:lpstr>Demo Time</vt:lpstr>
      <vt:lpstr>Advanced analysis Of Metallic Foam data</vt:lpstr>
      <vt:lpstr>PowerPoint Presentation</vt:lpstr>
      <vt:lpstr>Current and future NSDF efforts</vt:lpstr>
      <vt:lpstr>Thank you</vt:lpstr>
      <vt:lpstr>Backup</vt:lpstr>
      <vt:lpstr>Segmentation challenges</vt:lpstr>
      <vt:lpstr>Skeletonization issues</vt:lpstr>
      <vt:lpstr>Generalized Geodesic density For junction segmentation</vt:lpstr>
      <vt:lpstr>Junction tracking</vt:lpstr>
      <vt:lpstr>Ligament tracking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data acquisition use case</dc:title>
  <dc:creator>Steve Petruzza</dc:creator>
  <cp:lastModifiedBy>Steve Petruzza</cp:lastModifiedBy>
  <cp:revision>2</cp:revision>
  <dcterms:created xsi:type="dcterms:W3CDTF">2022-02-18T22:56:18Z</dcterms:created>
  <dcterms:modified xsi:type="dcterms:W3CDTF">2022-02-22T04:48:38Z</dcterms:modified>
</cp:coreProperties>
</file>