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81" r:id="rId3"/>
    <p:sldMasterId id="2147483682" r:id="rId4"/>
    <p:sldMasterId id="2147483683" r:id="rId5"/>
    <p:sldMasterId id="2147483684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5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74" name="Google Shape;17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79" name="Google Shape;17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Relationship Id="rId3" Type="http://schemas.openxmlformats.org/officeDocument/2006/relationships/image" Target="../media/image8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Relationship Id="rId3" Type="http://schemas.openxmlformats.org/officeDocument/2006/relationships/image" Target="../media/image8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Relationship Id="rId3" Type="http://schemas.openxmlformats.org/officeDocument/2006/relationships/image" Target="../media/image8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Relationship Id="rId3" Type="http://schemas.openxmlformats.org/officeDocument/2006/relationships/image" Target="../media/image8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jpg"/><Relationship Id="rId3" Type="http://schemas.openxmlformats.org/officeDocument/2006/relationships/image" Target="../media/image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g"/><Relationship Id="rId3" Type="http://schemas.openxmlformats.org/officeDocument/2006/relationships/image" Target="../media/image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jpg"/><Relationship Id="rId3" Type="http://schemas.openxmlformats.org/officeDocument/2006/relationships/image" Target="../media/image15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g"/><Relationship Id="rId3" Type="http://schemas.openxmlformats.org/officeDocument/2006/relationships/image" Target="../media/image18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g"/><Relationship Id="rId3" Type="http://schemas.openxmlformats.org/officeDocument/2006/relationships/image" Target="../media/image18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 - White+Seal">
  <p:cSld name="1_Title Slide - White+Seal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34639" y="2762128"/>
            <a:ext cx="652272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/>
          <p:nvPr>
            <p:ph type="ctrTitle"/>
          </p:nvPr>
        </p:nvSpPr>
        <p:spPr>
          <a:xfrm>
            <a:off x="384929" y="4188485"/>
            <a:ext cx="11431019" cy="14700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006C92"/>
              </a:buClr>
              <a:buSzPts val="3600"/>
              <a:buFont typeface="Calibri"/>
              <a:buNone/>
              <a:defRPr b="1" sz="3600" cap="none">
                <a:solidFill>
                  <a:srgbClr val="006C9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84929" y="5804705"/>
            <a:ext cx="11431019" cy="7497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C92"/>
              </a:buClr>
              <a:buSzPts val="2000"/>
              <a:buNone/>
              <a:defRPr sz="2000">
                <a:solidFill>
                  <a:srgbClr val="006C9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240"/>
              </a:spcBef>
              <a:spcAft>
                <a:spcPts val="0"/>
              </a:spcAft>
              <a:buClr>
                <a:srgbClr val="929293"/>
              </a:buClr>
              <a:buSzPts val="1200"/>
              <a:buNone/>
              <a:defRPr>
                <a:solidFill>
                  <a:srgbClr val="929293"/>
                </a:solidFill>
              </a:defRPr>
            </a:lvl2pPr>
            <a:lvl3pPr lvl="2" algn="ctr">
              <a:spcBef>
                <a:spcPts val="225"/>
              </a:spcBef>
              <a:spcAft>
                <a:spcPts val="0"/>
              </a:spcAft>
              <a:buClr>
                <a:srgbClr val="929293"/>
              </a:buClr>
              <a:buSzPts val="1125"/>
              <a:buNone/>
              <a:defRPr>
                <a:solidFill>
                  <a:srgbClr val="929293"/>
                </a:solidFill>
              </a:defRPr>
            </a:lvl3pPr>
            <a:lvl4pPr lvl="3" algn="ctr">
              <a:spcBef>
                <a:spcPts val="195"/>
              </a:spcBef>
              <a:spcAft>
                <a:spcPts val="0"/>
              </a:spcAft>
              <a:buClr>
                <a:srgbClr val="929293"/>
              </a:buClr>
              <a:buSzPts val="975"/>
              <a:buNone/>
              <a:defRPr>
                <a:solidFill>
                  <a:srgbClr val="929293"/>
                </a:solidFill>
              </a:defRPr>
            </a:lvl4pPr>
            <a:lvl5pPr lvl="4" algn="ctr">
              <a:spcBef>
                <a:spcPts val="180"/>
              </a:spcBef>
              <a:spcAft>
                <a:spcPts val="0"/>
              </a:spcAft>
              <a:buClr>
                <a:srgbClr val="929293"/>
              </a:buClr>
              <a:buSzPts val="900"/>
              <a:buNone/>
              <a:defRPr>
                <a:solidFill>
                  <a:srgbClr val="929293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lide">
  <p:cSld name="Section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2"/>
          <p:cNvPicPr preferRelativeResize="0"/>
          <p:nvPr>
            <p:ph idx="2" type="pic"/>
          </p:nvPr>
        </p:nvPicPr>
        <p:blipFill/>
        <p:spPr>
          <a:xfrm>
            <a:off x="9" y="3"/>
            <a:ext cx="6094444" cy="68561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54" name="Google Shape;54;p12"/>
          <p:cNvSpPr txBox="1"/>
          <p:nvPr>
            <p:ph type="ctrTitle"/>
          </p:nvPr>
        </p:nvSpPr>
        <p:spPr>
          <a:xfrm>
            <a:off x="6492942" y="259493"/>
            <a:ext cx="5835548" cy="157261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82875" lIns="182875" spcFirstLastPara="1" rIns="274300" wrap="square" tIns="182875">
            <a:noAutofit/>
          </a:bodyPr>
          <a:lstStyle>
            <a:lvl1pPr lvl="0" algn="l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Clr>
                <a:srgbClr val="13294A"/>
              </a:buClr>
              <a:buSzPts val="3200"/>
              <a:buFont typeface="Calibri"/>
              <a:buNone/>
              <a:defRPr b="1" sz="3200">
                <a:solidFill>
                  <a:srgbClr val="13294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2"/>
          <p:cNvSpPr txBox="1"/>
          <p:nvPr>
            <p:ph idx="1" type="body"/>
          </p:nvPr>
        </p:nvSpPr>
        <p:spPr>
          <a:xfrm>
            <a:off x="6731213" y="2005533"/>
            <a:ext cx="5022112" cy="4556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ection Slide">
  <p:cSld name="1_Section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3"/>
          <p:cNvPicPr preferRelativeResize="0"/>
          <p:nvPr>
            <p:ph idx="2" type="pic"/>
          </p:nvPr>
        </p:nvPicPr>
        <p:blipFill/>
        <p:spPr>
          <a:xfrm>
            <a:off x="9" y="3"/>
            <a:ext cx="6094444" cy="68561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58" name="Google Shape;58;p13"/>
          <p:cNvSpPr txBox="1"/>
          <p:nvPr>
            <p:ph type="ctrTitle"/>
          </p:nvPr>
        </p:nvSpPr>
        <p:spPr>
          <a:xfrm>
            <a:off x="6492942" y="259493"/>
            <a:ext cx="5835548" cy="157261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82875" lIns="182875" spcFirstLastPara="1" rIns="274300" wrap="square" tIns="182875">
            <a:noAutofit/>
          </a:bodyPr>
          <a:lstStyle>
            <a:lvl1pPr lvl="0" algn="l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Clr>
                <a:srgbClr val="006C92"/>
              </a:buClr>
              <a:buSzPts val="3200"/>
              <a:buFont typeface="Calibri"/>
              <a:buNone/>
              <a:defRPr b="1" sz="3200">
                <a:solidFill>
                  <a:srgbClr val="006C9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" type="body"/>
          </p:nvPr>
        </p:nvSpPr>
        <p:spPr>
          <a:xfrm>
            <a:off x="6731213" y="2005533"/>
            <a:ext cx="5022112" cy="4556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Section Slide">
  <p:cSld name="5_Section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>
            <p:ph idx="2" type="pic"/>
          </p:nvPr>
        </p:nvPicPr>
        <p:blipFill/>
        <p:spPr>
          <a:xfrm>
            <a:off x="6097558" y="3"/>
            <a:ext cx="6094444" cy="68561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62" name="Google Shape;62;p14"/>
          <p:cNvSpPr txBox="1"/>
          <p:nvPr>
            <p:ph type="ctrTitle"/>
          </p:nvPr>
        </p:nvSpPr>
        <p:spPr>
          <a:xfrm>
            <a:off x="-115329" y="259493"/>
            <a:ext cx="5835548" cy="1572619"/>
          </a:xfrm>
          <a:prstGeom prst="rect">
            <a:avLst/>
          </a:prstGeom>
          <a:solidFill>
            <a:srgbClr val="006C92"/>
          </a:solidFill>
          <a:ln>
            <a:noFill/>
          </a:ln>
        </p:spPr>
        <p:txBody>
          <a:bodyPr anchorCtr="0" anchor="ctr" bIns="182875" lIns="457200" spcFirstLastPara="1" rIns="182875" wrap="square" tIns="182875">
            <a:noAutofit/>
          </a:bodyPr>
          <a:lstStyle>
            <a:lvl1pPr lvl="0" algn="l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b="1"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487680" y="2005533"/>
            <a:ext cx="5232539" cy="4556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Section Slide">
  <p:cSld name="7_Section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/>
          <p:cNvPicPr preferRelativeResize="0"/>
          <p:nvPr>
            <p:ph idx="2" type="pic"/>
          </p:nvPr>
        </p:nvPicPr>
        <p:blipFill/>
        <p:spPr>
          <a:xfrm>
            <a:off x="6097558" y="3"/>
            <a:ext cx="6094444" cy="68561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66" name="Google Shape;66;p15"/>
          <p:cNvSpPr txBox="1"/>
          <p:nvPr>
            <p:ph type="ctrTitle"/>
          </p:nvPr>
        </p:nvSpPr>
        <p:spPr>
          <a:xfrm>
            <a:off x="-115329" y="259493"/>
            <a:ext cx="5835548" cy="157261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82875" lIns="457200" spcFirstLastPara="1" rIns="182875" wrap="square" tIns="182875">
            <a:noAutofit/>
          </a:bodyPr>
          <a:lstStyle>
            <a:lvl1pPr lvl="0" algn="l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Clr>
                <a:srgbClr val="13294A"/>
              </a:buClr>
              <a:buSzPts val="3200"/>
              <a:buFont typeface="Calibri"/>
              <a:buNone/>
              <a:defRPr b="1" sz="3200">
                <a:solidFill>
                  <a:srgbClr val="13294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487680" y="2005533"/>
            <a:ext cx="5232539" cy="4556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Section Slide">
  <p:cSld name="6_Section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/>
          <p:cNvPicPr preferRelativeResize="0"/>
          <p:nvPr>
            <p:ph idx="2" type="pic"/>
          </p:nvPr>
        </p:nvPicPr>
        <p:blipFill/>
        <p:spPr>
          <a:xfrm>
            <a:off x="6097558" y="3"/>
            <a:ext cx="6094444" cy="68561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70" name="Google Shape;70;p16"/>
          <p:cNvSpPr txBox="1"/>
          <p:nvPr>
            <p:ph type="ctrTitle"/>
          </p:nvPr>
        </p:nvSpPr>
        <p:spPr>
          <a:xfrm>
            <a:off x="-115329" y="259493"/>
            <a:ext cx="5835548" cy="157261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82875" lIns="457200" spcFirstLastPara="1" rIns="182875" wrap="square" tIns="182875">
            <a:noAutofit/>
          </a:bodyPr>
          <a:lstStyle>
            <a:lvl1pPr lvl="0" algn="l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Clr>
                <a:srgbClr val="006C92"/>
              </a:buClr>
              <a:buSzPts val="3200"/>
              <a:buFont typeface="Calibri"/>
              <a:buNone/>
              <a:defRPr b="1" sz="3200">
                <a:solidFill>
                  <a:srgbClr val="006C9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" type="body"/>
          </p:nvPr>
        </p:nvSpPr>
        <p:spPr>
          <a:xfrm>
            <a:off x="487680" y="2005533"/>
            <a:ext cx="5232539" cy="4556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+Content+PhotoLeft">
  <p:cSld name="1_Title+Content+PhotoLef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/>
          <p:nvPr>
            <p:ph idx="2" type="pic"/>
          </p:nvPr>
        </p:nvSpPr>
        <p:spPr>
          <a:xfrm>
            <a:off x="423334" y="1352391"/>
            <a:ext cx="6347884" cy="5163671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17"/>
          <p:cNvSpPr txBox="1"/>
          <p:nvPr>
            <p:ph type="ctrTitle"/>
          </p:nvPr>
        </p:nvSpPr>
        <p:spPr>
          <a:xfrm>
            <a:off x="-164758" y="250878"/>
            <a:ext cx="12007843" cy="8118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457200" spcFirstLastPara="1" rIns="0" wrap="square" tIns="0">
            <a:noAutofit/>
          </a:bodyPr>
          <a:lstStyle>
            <a:lvl1pPr lvl="0" algn="l">
              <a:lnSpc>
                <a:spcPct val="86666"/>
              </a:lnSpc>
              <a:spcBef>
                <a:spcPts val="0"/>
              </a:spcBef>
              <a:spcAft>
                <a:spcPts val="0"/>
              </a:spcAft>
              <a:buClr>
                <a:srgbClr val="13294A"/>
              </a:buClr>
              <a:buSzPts val="3000"/>
              <a:buFont typeface="Calibri"/>
              <a:buNone/>
              <a:defRPr b="1" sz="3000" cap="none">
                <a:solidFill>
                  <a:srgbClr val="13294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7058525" y="1352391"/>
            <a:ext cx="4784560" cy="51636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+Content+PhotoLeft">
  <p:cSld name="2_Title+Content+PhotoLef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/>
          <p:nvPr>
            <p:ph idx="2" type="pic"/>
          </p:nvPr>
        </p:nvSpPr>
        <p:spPr>
          <a:xfrm>
            <a:off x="423334" y="1352391"/>
            <a:ext cx="6347884" cy="5163671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18"/>
          <p:cNvSpPr txBox="1"/>
          <p:nvPr>
            <p:ph type="ctrTitle"/>
          </p:nvPr>
        </p:nvSpPr>
        <p:spPr>
          <a:xfrm>
            <a:off x="-164758" y="250878"/>
            <a:ext cx="12007843" cy="8118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457200" spcFirstLastPara="1" rIns="0" wrap="square" tIns="0">
            <a:noAutofit/>
          </a:bodyPr>
          <a:lstStyle>
            <a:lvl1pPr lvl="0" algn="l">
              <a:lnSpc>
                <a:spcPct val="86666"/>
              </a:lnSpc>
              <a:spcBef>
                <a:spcPts val="0"/>
              </a:spcBef>
              <a:spcAft>
                <a:spcPts val="0"/>
              </a:spcAft>
              <a:buClr>
                <a:srgbClr val="006C92"/>
              </a:buClr>
              <a:buSzPts val="3000"/>
              <a:buFont typeface="Calibri"/>
              <a:buNone/>
              <a:defRPr b="1" sz="3000" cap="none">
                <a:solidFill>
                  <a:srgbClr val="006C9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" type="body"/>
          </p:nvPr>
        </p:nvSpPr>
        <p:spPr>
          <a:xfrm>
            <a:off x="7058525" y="1352391"/>
            <a:ext cx="4784560" cy="51636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+Content+PhotoLeft">
  <p:cSld name="4_Title+Content+PhotoLef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/>
          <p:nvPr>
            <p:ph idx="2" type="pic"/>
          </p:nvPr>
        </p:nvSpPr>
        <p:spPr>
          <a:xfrm>
            <a:off x="5532276" y="1367759"/>
            <a:ext cx="6267451" cy="5151763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19"/>
          <p:cNvSpPr txBox="1"/>
          <p:nvPr>
            <p:ph type="ctrTitle"/>
          </p:nvPr>
        </p:nvSpPr>
        <p:spPr>
          <a:xfrm>
            <a:off x="-164758" y="250878"/>
            <a:ext cx="12007843" cy="8118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457200" spcFirstLastPara="1" rIns="0" wrap="square" tIns="0">
            <a:noAutofit/>
          </a:bodyPr>
          <a:lstStyle>
            <a:lvl1pPr lvl="0" algn="l">
              <a:lnSpc>
                <a:spcPct val="86666"/>
              </a:lnSpc>
              <a:spcBef>
                <a:spcPts val="0"/>
              </a:spcBef>
              <a:spcAft>
                <a:spcPts val="0"/>
              </a:spcAft>
              <a:buClr>
                <a:srgbClr val="13294A"/>
              </a:buClr>
              <a:buSzPts val="3000"/>
              <a:buFont typeface="Calibri"/>
              <a:buNone/>
              <a:defRPr b="1" sz="3000" cap="none">
                <a:solidFill>
                  <a:srgbClr val="13294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9"/>
          <p:cNvSpPr txBox="1"/>
          <p:nvPr>
            <p:ph idx="1" type="body"/>
          </p:nvPr>
        </p:nvSpPr>
        <p:spPr>
          <a:xfrm>
            <a:off x="462012" y="1367758"/>
            <a:ext cx="4784560" cy="5148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+Content+PhotoLeft">
  <p:cSld name="5_Title+Content+PhotoLef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/>
          <p:nvPr>
            <p:ph idx="2" type="pic"/>
          </p:nvPr>
        </p:nvSpPr>
        <p:spPr>
          <a:xfrm>
            <a:off x="5532276" y="1367759"/>
            <a:ext cx="6267451" cy="5151763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20"/>
          <p:cNvSpPr txBox="1"/>
          <p:nvPr>
            <p:ph type="ctrTitle"/>
          </p:nvPr>
        </p:nvSpPr>
        <p:spPr>
          <a:xfrm>
            <a:off x="-164758" y="250878"/>
            <a:ext cx="12007843" cy="8118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457200" spcFirstLastPara="1" rIns="0" wrap="square" tIns="0">
            <a:noAutofit/>
          </a:bodyPr>
          <a:lstStyle>
            <a:lvl1pPr lvl="0" algn="l">
              <a:lnSpc>
                <a:spcPct val="86666"/>
              </a:lnSpc>
              <a:spcBef>
                <a:spcPts val="0"/>
              </a:spcBef>
              <a:spcAft>
                <a:spcPts val="0"/>
              </a:spcAft>
              <a:buClr>
                <a:srgbClr val="006C92"/>
              </a:buClr>
              <a:buSzPts val="3000"/>
              <a:buFont typeface="Calibri"/>
              <a:buNone/>
              <a:defRPr b="1" sz="3000" cap="none">
                <a:solidFill>
                  <a:srgbClr val="006C9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0"/>
          <p:cNvSpPr txBox="1"/>
          <p:nvPr>
            <p:ph idx="1" type="body"/>
          </p:nvPr>
        </p:nvSpPr>
        <p:spPr>
          <a:xfrm>
            <a:off x="462012" y="1367758"/>
            <a:ext cx="4784560" cy="5148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ustom Layout">
  <p:cSld name="6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>
            <p:ph idx="2" type="pic"/>
          </p:nvPr>
        </p:nvSpPr>
        <p:spPr>
          <a:xfrm>
            <a:off x="365762" y="1313971"/>
            <a:ext cx="11477324" cy="3534655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21"/>
          <p:cNvSpPr txBox="1"/>
          <p:nvPr>
            <p:ph type="ctrTitle"/>
          </p:nvPr>
        </p:nvSpPr>
        <p:spPr>
          <a:xfrm>
            <a:off x="-164758" y="250878"/>
            <a:ext cx="12007843" cy="811807"/>
          </a:xfrm>
          <a:prstGeom prst="rect">
            <a:avLst/>
          </a:prstGeom>
          <a:solidFill>
            <a:srgbClr val="006C92"/>
          </a:solidFill>
          <a:ln>
            <a:noFill/>
          </a:ln>
        </p:spPr>
        <p:txBody>
          <a:bodyPr anchorCtr="0" anchor="ctr" bIns="0" lIns="457200" spcFirstLastPara="1" rIns="0" wrap="square" tIns="0">
            <a:noAutofit/>
          </a:bodyPr>
          <a:lstStyle>
            <a:lvl1pPr lvl="0" algn="l">
              <a:lnSpc>
                <a:spcPct val="8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b="1" sz="3000"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1"/>
          <p:cNvSpPr txBox="1"/>
          <p:nvPr>
            <p:ph idx="1" type="body"/>
          </p:nvPr>
        </p:nvSpPr>
        <p:spPr>
          <a:xfrm>
            <a:off x="365762" y="5099914"/>
            <a:ext cx="11477324" cy="14161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 - White+Seal">
  <p:cSld name="2_Title Slide - White+Seal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28544" y="2767584"/>
            <a:ext cx="652272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/>
          <p:nvPr>
            <p:ph type="ctrTitle"/>
          </p:nvPr>
        </p:nvSpPr>
        <p:spPr>
          <a:xfrm>
            <a:off x="384929" y="4188485"/>
            <a:ext cx="11431019" cy="14700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1" sz="360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384929" y="5804705"/>
            <a:ext cx="11431019" cy="7497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240"/>
              </a:spcBef>
              <a:spcAft>
                <a:spcPts val="0"/>
              </a:spcAft>
              <a:buClr>
                <a:srgbClr val="929293"/>
              </a:buClr>
              <a:buSzPts val="1200"/>
              <a:buNone/>
              <a:defRPr>
                <a:solidFill>
                  <a:srgbClr val="929293"/>
                </a:solidFill>
              </a:defRPr>
            </a:lvl2pPr>
            <a:lvl3pPr lvl="2" algn="ctr">
              <a:spcBef>
                <a:spcPts val="225"/>
              </a:spcBef>
              <a:spcAft>
                <a:spcPts val="0"/>
              </a:spcAft>
              <a:buClr>
                <a:srgbClr val="929293"/>
              </a:buClr>
              <a:buSzPts val="1125"/>
              <a:buNone/>
              <a:defRPr>
                <a:solidFill>
                  <a:srgbClr val="929293"/>
                </a:solidFill>
              </a:defRPr>
            </a:lvl3pPr>
            <a:lvl4pPr lvl="3" algn="ctr">
              <a:spcBef>
                <a:spcPts val="195"/>
              </a:spcBef>
              <a:spcAft>
                <a:spcPts val="0"/>
              </a:spcAft>
              <a:buClr>
                <a:srgbClr val="929293"/>
              </a:buClr>
              <a:buSzPts val="975"/>
              <a:buNone/>
              <a:defRPr>
                <a:solidFill>
                  <a:srgbClr val="929293"/>
                </a:solidFill>
              </a:defRPr>
            </a:lvl4pPr>
            <a:lvl5pPr lvl="4" algn="ctr">
              <a:spcBef>
                <a:spcPts val="180"/>
              </a:spcBef>
              <a:spcAft>
                <a:spcPts val="0"/>
              </a:spcAft>
              <a:buClr>
                <a:srgbClr val="929293"/>
              </a:buClr>
              <a:buSzPts val="900"/>
              <a:buNone/>
              <a:defRPr>
                <a:solidFill>
                  <a:srgbClr val="929293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ustom Layout">
  <p:cSld name="7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/>
          <p:nvPr>
            <p:ph idx="2" type="pic"/>
          </p:nvPr>
        </p:nvSpPr>
        <p:spPr>
          <a:xfrm>
            <a:off x="365762" y="1313971"/>
            <a:ext cx="11477324" cy="3534655"/>
          </a:xfrm>
          <a:prstGeom prst="rect">
            <a:avLst/>
          </a:prstGeom>
          <a:noFill/>
          <a:ln>
            <a:noFill/>
          </a:ln>
        </p:spPr>
      </p:sp>
      <p:sp>
        <p:nvSpPr>
          <p:cNvPr id="94" name="Google Shape;94;p22"/>
          <p:cNvSpPr txBox="1"/>
          <p:nvPr>
            <p:ph type="ctrTitle"/>
          </p:nvPr>
        </p:nvSpPr>
        <p:spPr>
          <a:xfrm>
            <a:off x="-164758" y="250878"/>
            <a:ext cx="12007843" cy="8118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457200" spcFirstLastPara="1" rIns="0" wrap="square" tIns="0">
            <a:noAutofit/>
          </a:bodyPr>
          <a:lstStyle>
            <a:lvl1pPr lvl="0" algn="l">
              <a:lnSpc>
                <a:spcPct val="86666"/>
              </a:lnSpc>
              <a:spcBef>
                <a:spcPts val="0"/>
              </a:spcBef>
              <a:spcAft>
                <a:spcPts val="0"/>
              </a:spcAft>
              <a:buClr>
                <a:srgbClr val="13294A"/>
              </a:buClr>
              <a:buSzPts val="3000"/>
              <a:buFont typeface="Calibri"/>
              <a:buNone/>
              <a:defRPr b="1" sz="3000" cap="none">
                <a:solidFill>
                  <a:srgbClr val="13294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2"/>
          <p:cNvSpPr txBox="1"/>
          <p:nvPr>
            <p:ph idx="1" type="body"/>
          </p:nvPr>
        </p:nvSpPr>
        <p:spPr>
          <a:xfrm>
            <a:off x="365762" y="5099914"/>
            <a:ext cx="11477324" cy="14161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ustom Layout">
  <p:cSld name="5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/>
          <p:nvPr>
            <p:ph idx="2" type="pic"/>
          </p:nvPr>
        </p:nvSpPr>
        <p:spPr>
          <a:xfrm>
            <a:off x="365762" y="1313971"/>
            <a:ext cx="11477324" cy="3534655"/>
          </a:xfrm>
          <a:prstGeom prst="rect">
            <a:avLst/>
          </a:prstGeom>
          <a:noFill/>
          <a:ln>
            <a:noFill/>
          </a:ln>
        </p:spPr>
      </p:sp>
      <p:sp>
        <p:nvSpPr>
          <p:cNvPr id="98" name="Google Shape;98;p23"/>
          <p:cNvSpPr txBox="1"/>
          <p:nvPr>
            <p:ph type="ctrTitle"/>
          </p:nvPr>
        </p:nvSpPr>
        <p:spPr>
          <a:xfrm>
            <a:off x="-164758" y="250878"/>
            <a:ext cx="12007843" cy="8118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457200" spcFirstLastPara="1" rIns="0" wrap="square" tIns="0">
            <a:noAutofit/>
          </a:bodyPr>
          <a:lstStyle>
            <a:lvl1pPr lvl="0" algn="l">
              <a:lnSpc>
                <a:spcPct val="86666"/>
              </a:lnSpc>
              <a:spcBef>
                <a:spcPts val="0"/>
              </a:spcBef>
              <a:spcAft>
                <a:spcPts val="0"/>
              </a:spcAft>
              <a:buClr>
                <a:srgbClr val="006C92"/>
              </a:buClr>
              <a:buSzPts val="3000"/>
              <a:buFont typeface="Calibri"/>
              <a:buNone/>
              <a:defRPr b="1" sz="3000" cap="none">
                <a:solidFill>
                  <a:srgbClr val="006C9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3"/>
          <p:cNvSpPr txBox="1"/>
          <p:nvPr>
            <p:ph idx="1" type="body"/>
          </p:nvPr>
        </p:nvSpPr>
        <p:spPr>
          <a:xfrm>
            <a:off x="365762" y="5099914"/>
            <a:ext cx="11477324" cy="14161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1pPr>
            <a:lvl2pPr indent="-355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3pPr>
            <a:lvl4pPr indent="-355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4pPr>
            <a:lvl5pPr indent="-355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 - White+Seal">
  <p:cSld name="4_Title Slide - White+Seal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2341" y="256328"/>
            <a:ext cx="1956816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5"/>
          <p:cNvSpPr txBox="1"/>
          <p:nvPr>
            <p:ph type="ctrTitle"/>
          </p:nvPr>
        </p:nvSpPr>
        <p:spPr>
          <a:xfrm>
            <a:off x="384929" y="1983180"/>
            <a:ext cx="11431019" cy="1995456"/>
          </a:xfrm>
          <a:prstGeom prst="rect">
            <a:avLst/>
          </a:pr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>
            <a:lvl1pPr lvl="0" algn="ctr">
              <a:lnSpc>
                <a:spcPct val="86363"/>
              </a:lnSpc>
              <a:spcBef>
                <a:spcPts val="0"/>
              </a:spcBef>
              <a:spcAft>
                <a:spcPts val="0"/>
              </a:spcAft>
              <a:buClr>
                <a:srgbClr val="006C92"/>
              </a:buClr>
              <a:buSzPts val="4400"/>
              <a:buFont typeface="Calibri"/>
              <a:buNone/>
              <a:defRPr b="1" sz="4400" cap="none">
                <a:solidFill>
                  <a:srgbClr val="006C9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5"/>
          <p:cNvSpPr txBox="1"/>
          <p:nvPr>
            <p:ph idx="1" type="subTitle"/>
          </p:nvPr>
        </p:nvSpPr>
        <p:spPr>
          <a:xfrm>
            <a:off x="384929" y="4039763"/>
            <a:ext cx="11431019" cy="195378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C92"/>
              </a:buClr>
              <a:buSzPts val="2000"/>
              <a:buNone/>
              <a:defRPr sz="2000">
                <a:solidFill>
                  <a:srgbClr val="006C9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240"/>
              </a:spcBef>
              <a:spcAft>
                <a:spcPts val="0"/>
              </a:spcAft>
              <a:buClr>
                <a:srgbClr val="929293"/>
              </a:buClr>
              <a:buSzPts val="1200"/>
              <a:buNone/>
              <a:defRPr>
                <a:solidFill>
                  <a:srgbClr val="929293"/>
                </a:solidFill>
              </a:defRPr>
            </a:lvl2pPr>
            <a:lvl3pPr lvl="2" algn="ctr">
              <a:spcBef>
                <a:spcPts val="225"/>
              </a:spcBef>
              <a:spcAft>
                <a:spcPts val="0"/>
              </a:spcAft>
              <a:buClr>
                <a:srgbClr val="929293"/>
              </a:buClr>
              <a:buSzPts val="1125"/>
              <a:buNone/>
              <a:defRPr>
                <a:solidFill>
                  <a:srgbClr val="929293"/>
                </a:solidFill>
              </a:defRPr>
            </a:lvl3pPr>
            <a:lvl4pPr lvl="3" algn="ctr">
              <a:spcBef>
                <a:spcPts val="195"/>
              </a:spcBef>
              <a:spcAft>
                <a:spcPts val="0"/>
              </a:spcAft>
              <a:buClr>
                <a:srgbClr val="929293"/>
              </a:buClr>
              <a:buSzPts val="975"/>
              <a:buNone/>
              <a:defRPr>
                <a:solidFill>
                  <a:srgbClr val="929293"/>
                </a:solidFill>
              </a:defRPr>
            </a:lvl4pPr>
            <a:lvl5pPr lvl="4" algn="ctr">
              <a:spcBef>
                <a:spcPts val="180"/>
              </a:spcBef>
              <a:spcAft>
                <a:spcPts val="0"/>
              </a:spcAft>
              <a:buClr>
                <a:srgbClr val="929293"/>
              </a:buClr>
              <a:buSzPts val="900"/>
              <a:buNone/>
              <a:defRPr>
                <a:solidFill>
                  <a:srgbClr val="929293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 - White+Seal">
  <p:cSld name="5_Title Slide - White+Seal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2343" y="256328"/>
            <a:ext cx="1956816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6"/>
          <p:cNvSpPr txBox="1"/>
          <p:nvPr>
            <p:ph type="ctrTitle"/>
          </p:nvPr>
        </p:nvSpPr>
        <p:spPr>
          <a:xfrm>
            <a:off x="384929" y="1983180"/>
            <a:ext cx="11431019" cy="1995456"/>
          </a:xfrm>
          <a:prstGeom prst="rect">
            <a:avLst/>
          </a:pr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>
            <a:lvl1pPr lvl="0" algn="ctr">
              <a:lnSpc>
                <a:spcPct val="8636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  <a:defRPr b="1" sz="440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6"/>
          <p:cNvSpPr txBox="1"/>
          <p:nvPr>
            <p:ph idx="1" type="subTitle"/>
          </p:nvPr>
        </p:nvSpPr>
        <p:spPr>
          <a:xfrm>
            <a:off x="384929" y="4039763"/>
            <a:ext cx="11431019" cy="195378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240"/>
              </a:spcBef>
              <a:spcAft>
                <a:spcPts val="0"/>
              </a:spcAft>
              <a:buClr>
                <a:srgbClr val="929293"/>
              </a:buClr>
              <a:buSzPts val="1200"/>
              <a:buNone/>
              <a:defRPr>
                <a:solidFill>
                  <a:srgbClr val="929293"/>
                </a:solidFill>
              </a:defRPr>
            </a:lvl2pPr>
            <a:lvl3pPr lvl="2" algn="ctr">
              <a:spcBef>
                <a:spcPts val="225"/>
              </a:spcBef>
              <a:spcAft>
                <a:spcPts val="0"/>
              </a:spcAft>
              <a:buClr>
                <a:srgbClr val="929293"/>
              </a:buClr>
              <a:buSzPts val="1125"/>
              <a:buNone/>
              <a:defRPr>
                <a:solidFill>
                  <a:srgbClr val="929293"/>
                </a:solidFill>
              </a:defRPr>
            </a:lvl3pPr>
            <a:lvl4pPr lvl="3" algn="ctr">
              <a:spcBef>
                <a:spcPts val="195"/>
              </a:spcBef>
              <a:spcAft>
                <a:spcPts val="0"/>
              </a:spcAft>
              <a:buClr>
                <a:srgbClr val="929293"/>
              </a:buClr>
              <a:buSzPts val="975"/>
              <a:buNone/>
              <a:defRPr>
                <a:solidFill>
                  <a:srgbClr val="929293"/>
                </a:solidFill>
              </a:defRPr>
            </a:lvl4pPr>
            <a:lvl5pPr lvl="4" algn="ctr">
              <a:spcBef>
                <a:spcPts val="180"/>
              </a:spcBef>
              <a:spcAft>
                <a:spcPts val="0"/>
              </a:spcAft>
              <a:buClr>
                <a:srgbClr val="929293"/>
              </a:buClr>
              <a:buSzPts val="900"/>
              <a:buNone/>
              <a:defRPr>
                <a:solidFill>
                  <a:srgbClr val="929293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 - White+Seal">
  <p:cSld name="6_Title Slide - White+Seal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/>
          <p:nvPr>
            <p:ph type="ctrTitle"/>
          </p:nvPr>
        </p:nvSpPr>
        <p:spPr>
          <a:xfrm>
            <a:off x="384929" y="1983180"/>
            <a:ext cx="11431019" cy="1995456"/>
          </a:xfrm>
          <a:prstGeom prst="rect">
            <a:avLst/>
          </a:pr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>
            <a:lvl1pPr lvl="0" algn="ctr">
              <a:lnSpc>
                <a:spcPct val="8636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  <a:defRPr b="1" sz="440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7"/>
          <p:cNvSpPr txBox="1"/>
          <p:nvPr>
            <p:ph idx="1" type="subTitle"/>
          </p:nvPr>
        </p:nvSpPr>
        <p:spPr>
          <a:xfrm>
            <a:off x="384929" y="4039763"/>
            <a:ext cx="11431019" cy="195378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240"/>
              </a:spcBef>
              <a:spcAft>
                <a:spcPts val="0"/>
              </a:spcAft>
              <a:buClr>
                <a:srgbClr val="929293"/>
              </a:buClr>
              <a:buSzPts val="1200"/>
              <a:buNone/>
              <a:defRPr>
                <a:solidFill>
                  <a:srgbClr val="929293"/>
                </a:solidFill>
              </a:defRPr>
            </a:lvl2pPr>
            <a:lvl3pPr lvl="2" algn="ctr">
              <a:spcBef>
                <a:spcPts val="225"/>
              </a:spcBef>
              <a:spcAft>
                <a:spcPts val="0"/>
              </a:spcAft>
              <a:buClr>
                <a:srgbClr val="929293"/>
              </a:buClr>
              <a:buSzPts val="1125"/>
              <a:buNone/>
              <a:defRPr>
                <a:solidFill>
                  <a:srgbClr val="929293"/>
                </a:solidFill>
              </a:defRPr>
            </a:lvl3pPr>
            <a:lvl4pPr lvl="3" algn="ctr">
              <a:spcBef>
                <a:spcPts val="195"/>
              </a:spcBef>
              <a:spcAft>
                <a:spcPts val="0"/>
              </a:spcAft>
              <a:buClr>
                <a:srgbClr val="929293"/>
              </a:buClr>
              <a:buSzPts val="975"/>
              <a:buNone/>
              <a:defRPr>
                <a:solidFill>
                  <a:srgbClr val="929293"/>
                </a:solidFill>
              </a:defRPr>
            </a:lvl4pPr>
            <a:lvl5pPr lvl="4" algn="ctr">
              <a:spcBef>
                <a:spcPts val="180"/>
              </a:spcBef>
              <a:spcAft>
                <a:spcPts val="0"/>
              </a:spcAft>
              <a:buClr>
                <a:srgbClr val="929293"/>
              </a:buClr>
              <a:buSzPts val="900"/>
              <a:buNone/>
              <a:defRPr>
                <a:solidFill>
                  <a:srgbClr val="929293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9pPr>
          </a:lstStyle>
          <a:p/>
        </p:txBody>
      </p:sp>
      <p:pic>
        <p:nvPicPr>
          <p:cNvPr id="114" name="Google Shape;11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2343" y="256328"/>
            <a:ext cx="1956816" cy="384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lide-White">
  <p:cSld name="Section Slide-Whit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41721" y="6287104"/>
            <a:ext cx="2041144" cy="388789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8"/>
          <p:cNvSpPr txBox="1"/>
          <p:nvPr>
            <p:ph type="ctrTitle"/>
          </p:nvPr>
        </p:nvSpPr>
        <p:spPr>
          <a:xfrm>
            <a:off x="384936" y="1844897"/>
            <a:ext cx="11397616" cy="14700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006C92"/>
              </a:buClr>
              <a:buSzPts val="3600"/>
              <a:buFont typeface="Calibri"/>
              <a:buNone/>
              <a:defRPr b="1" sz="3600" cap="none">
                <a:solidFill>
                  <a:srgbClr val="006C9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8"/>
          <p:cNvSpPr txBox="1"/>
          <p:nvPr>
            <p:ph idx="1" type="subTitle"/>
          </p:nvPr>
        </p:nvSpPr>
        <p:spPr>
          <a:xfrm>
            <a:off x="384936" y="3461119"/>
            <a:ext cx="11397616" cy="22865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C92"/>
              </a:buClr>
              <a:buSzPts val="2000"/>
              <a:buNone/>
              <a:defRPr sz="2000">
                <a:solidFill>
                  <a:srgbClr val="006C92"/>
                </a:solidFill>
              </a:defRPr>
            </a:lvl1pPr>
            <a:lvl2pPr lvl="1" algn="ctr">
              <a:spcBef>
                <a:spcPts val="240"/>
              </a:spcBef>
              <a:spcAft>
                <a:spcPts val="0"/>
              </a:spcAft>
              <a:buClr>
                <a:srgbClr val="929293"/>
              </a:buClr>
              <a:buSzPts val="1200"/>
              <a:buNone/>
              <a:defRPr>
                <a:solidFill>
                  <a:srgbClr val="929293"/>
                </a:solidFill>
              </a:defRPr>
            </a:lvl2pPr>
            <a:lvl3pPr lvl="2" algn="ctr">
              <a:spcBef>
                <a:spcPts val="225"/>
              </a:spcBef>
              <a:spcAft>
                <a:spcPts val="0"/>
              </a:spcAft>
              <a:buClr>
                <a:srgbClr val="929293"/>
              </a:buClr>
              <a:buSzPts val="1125"/>
              <a:buNone/>
              <a:defRPr>
                <a:solidFill>
                  <a:srgbClr val="929293"/>
                </a:solidFill>
              </a:defRPr>
            </a:lvl3pPr>
            <a:lvl4pPr lvl="3" algn="ctr">
              <a:spcBef>
                <a:spcPts val="195"/>
              </a:spcBef>
              <a:spcAft>
                <a:spcPts val="0"/>
              </a:spcAft>
              <a:buClr>
                <a:srgbClr val="929293"/>
              </a:buClr>
              <a:buSzPts val="975"/>
              <a:buNone/>
              <a:defRPr>
                <a:solidFill>
                  <a:srgbClr val="929293"/>
                </a:solidFill>
              </a:defRPr>
            </a:lvl4pPr>
            <a:lvl5pPr lvl="4" algn="ctr">
              <a:spcBef>
                <a:spcPts val="180"/>
              </a:spcBef>
              <a:spcAft>
                <a:spcPts val="0"/>
              </a:spcAft>
              <a:buClr>
                <a:srgbClr val="929293"/>
              </a:buClr>
              <a:buSzPts val="900"/>
              <a:buNone/>
              <a:defRPr>
                <a:solidFill>
                  <a:srgbClr val="929293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Section Slide">
  <p:cSld name="4_Section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41408" y="6291072"/>
            <a:ext cx="2041144" cy="388789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9"/>
          <p:cNvSpPr txBox="1"/>
          <p:nvPr>
            <p:ph type="ctrTitle"/>
          </p:nvPr>
        </p:nvSpPr>
        <p:spPr>
          <a:xfrm>
            <a:off x="384936" y="1844897"/>
            <a:ext cx="11397616" cy="14700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1" sz="3600" cap="none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9"/>
          <p:cNvSpPr txBox="1"/>
          <p:nvPr>
            <p:ph idx="1" type="subTitle"/>
          </p:nvPr>
        </p:nvSpPr>
        <p:spPr>
          <a:xfrm>
            <a:off x="384936" y="3461119"/>
            <a:ext cx="11397616" cy="22865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1pPr>
            <a:lvl2pPr lvl="1" algn="ctr">
              <a:spcBef>
                <a:spcPts val="240"/>
              </a:spcBef>
              <a:spcAft>
                <a:spcPts val="0"/>
              </a:spcAft>
              <a:buClr>
                <a:srgbClr val="929293"/>
              </a:buClr>
              <a:buSzPts val="1200"/>
              <a:buNone/>
              <a:defRPr>
                <a:solidFill>
                  <a:srgbClr val="929293"/>
                </a:solidFill>
              </a:defRPr>
            </a:lvl2pPr>
            <a:lvl3pPr lvl="2" algn="ctr">
              <a:spcBef>
                <a:spcPts val="225"/>
              </a:spcBef>
              <a:spcAft>
                <a:spcPts val="0"/>
              </a:spcAft>
              <a:buClr>
                <a:srgbClr val="929293"/>
              </a:buClr>
              <a:buSzPts val="1125"/>
              <a:buNone/>
              <a:defRPr>
                <a:solidFill>
                  <a:srgbClr val="929293"/>
                </a:solidFill>
              </a:defRPr>
            </a:lvl3pPr>
            <a:lvl4pPr lvl="3" algn="ctr">
              <a:spcBef>
                <a:spcPts val="195"/>
              </a:spcBef>
              <a:spcAft>
                <a:spcPts val="0"/>
              </a:spcAft>
              <a:buClr>
                <a:srgbClr val="929293"/>
              </a:buClr>
              <a:buSzPts val="975"/>
              <a:buNone/>
              <a:defRPr>
                <a:solidFill>
                  <a:srgbClr val="929293"/>
                </a:solidFill>
              </a:defRPr>
            </a:lvl4pPr>
            <a:lvl5pPr lvl="4" algn="ctr">
              <a:spcBef>
                <a:spcPts val="180"/>
              </a:spcBef>
              <a:spcAft>
                <a:spcPts val="0"/>
              </a:spcAft>
              <a:buClr>
                <a:srgbClr val="929293"/>
              </a:buClr>
              <a:buSzPts val="900"/>
              <a:buNone/>
              <a:defRPr>
                <a:solidFill>
                  <a:srgbClr val="929293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Section Slide">
  <p:cSld name="3_Section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41408" y="6291072"/>
            <a:ext cx="2041144" cy="38878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0"/>
          <p:cNvSpPr txBox="1"/>
          <p:nvPr>
            <p:ph type="ctrTitle"/>
          </p:nvPr>
        </p:nvSpPr>
        <p:spPr>
          <a:xfrm>
            <a:off x="384936" y="1844897"/>
            <a:ext cx="11397616" cy="14700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1" sz="3600" cap="none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30"/>
          <p:cNvSpPr txBox="1"/>
          <p:nvPr>
            <p:ph idx="1" type="subTitle"/>
          </p:nvPr>
        </p:nvSpPr>
        <p:spPr>
          <a:xfrm>
            <a:off x="384936" y="3461119"/>
            <a:ext cx="11397616" cy="22865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1pPr>
            <a:lvl2pPr lvl="1" algn="ctr">
              <a:spcBef>
                <a:spcPts val="240"/>
              </a:spcBef>
              <a:spcAft>
                <a:spcPts val="0"/>
              </a:spcAft>
              <a:buClr>
                <a:srgbClr val="929293"/>
              </a:buClr>
              <a:buSzPts val="1200"/>
              <a:buNone/>
              <a:defRPr>
                <a:solidFill>
                  <a:srgbClr val="929293"/>
                </a:solidFill>
              </a:defRPr>
            </a:lvl2pPr>
            <a:lvl3pPr lvl="2" algn="ctr">
              <a:spcBef>
                <a:spcPts val="225"/>
              </a:spcBef>
              <a:spcAft>
                <a:spcPts val="0"/>
              </a:spcAft>
              <a:buClr>
                <a:srgbClr val="929293"/>
              </a:buClr>
              <a:buSzPts val="1125"/>
              <a:buNone/>
              <a:defRPr>
                <a:solidFill>
                  <a:srgbClr val="929293"/>
                </a:solidFill>
              </a:defRPr>
            </a:lvl3pPr>
            <a:lvl4pPr lvl="3" algn="ctr">
              <a:spcBef>
                <a:spcPts val="195"/>
              </a:spcBef>
              <a:spcAft>
                <a:spcPts val="0"/>
              </a:spcAft>
              <a:buClr>
                <a:srgbClr val="929293"/>
              </a:buClr>
              <a:buSzPts val="975"/>
              <a:buNone/>
              <a:defRPr>
                <a:solidFill>
                  <a:srgbClr val="929293"/>
                </a:solidFill>
              </a:defRPr>
            </a:lvl4pPr>
            <a:lvl5pPr lvl="4" algn="ctr">
              <a:spcBef>
                <a:spcPts val="180"/>
              </a:spcBef>
              <a:spcAft>
                <a:spcPts val="0"/>
              </a:spcAft>
              <a:buClr>
                <a:srgbClr val="929293"/>
              </a:buClr>
              <a:buSzPts val="900"/>
              <a:buNone/>
              <a:defRPr>
                <a:solidFill>
                  <a:srgbClr val="929293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-Contact-White">
  <p:cSld name="Closing-Contact-White">
    <p:bg>
      <p:bgPr>
        <a:solidFill>
          <a:schemeClr val="lt1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/>
          <p:nvPr>
            <p:ph idx="1" type="body"/>
          </p:nvPr>
        </p:nvSpPr>
        <p:spPr>
          <a:xfrm>
            <a:off x="432333" y="1076729"/>
            <a:ext cx="11360097" cy="5447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71"/>
              </a:spcBef>
              <a:spcAft>
                <a:spcPts val="0"/>
              </a:spcAft>
              <a:buClr>
                <a:srgbClr val="006C92"/>
              </a:buClr>
              <a:buSzPts val="2000"/>
              <a:buFont typeface="Calibri"/>
              <a:buNone/>
              <a:defRPr sz="2000">
                <a:solidFill>
                  <a:srgbClr val="006C9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200"/>
              <a:buChar char="•"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0037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5"/>
              <a:buChar char="•"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0512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975"/>
              <a:buChar char="•"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575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900"/>
              <a:buChar char="•"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2" name="Google Shape;132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2341" y="256328"/>
            <a:ext cx="1956816" cy="384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bg>
      <p:bgPr>
        <a:solidFill>
          <a:srgbClr val="182B49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 txBox="1"/>
          <p:nvPr>
            <p:ph idx="1" type="body"/>
          </p:nvPr>
        </p:nvSpPr>
        <p:spPr>
          <a:xfrm>
            <a:off x="432333" y="1076729"/>
            <a:ext cx="11360097" cy="5447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71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200"/>
              <a:buChar char="•"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0037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5"/>
              <a:buChar char="•"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0512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975"/>
              <a:buChar char="•"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575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900"/>
              <a:buChar char="•"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" name="Google Shape;135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2343" y="256328"/>
            <a:ext cx="1956816" cy="384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 - White+Seal">
  <p:cSld name="3_Title Slide - White+Seal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ctrTitle"/>
          </p:nvPr>
        </p:nvSpPr>
        <p:spPr>
          <a:xfrm>
            <a:off x="384929" y="4188485"/>
            <a:ext cx="11431019" cy="14700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1" sz="360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subTitle"/>
          </p:nvPr>
        </p:nvSpPr>
        <p:spPr>
          <a:xfrm>
            <a:off x="384929" y="5804705"/>
            <a:ext cx="11431019" cy="7497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240"/>
              </a:spcBef>
              <a:spcAft>
                <a:spcPts val="0"/>
              </a:spcAft>
              <a:buClr>
                <a:srgbClr val="929293"/>
              </a:buClr>
              <a:buSzPts val="1200"/>
              <a:buNone/>
              <a:defRPr>
                <a:solidFill>
                  <a:srgbClr val="929293"/>
                </a:solidFill>
              </a:defRPr>
            </a:lvl2pPr>
            <a:lvl3pPr lvl="2" algn="ctr">
              <a:spcBef>
                <a:spcPts val="225"/>
              </a:spcBef>
              <a:spcAft>
                <a:spcPts val="0"/>
              </a:spcAft>
              <a:buClr>
                <a:srgbClr val="929293"/>
              </a:buClr>
              <a:buSzPts val="1125"/>
              <a:buNone/>
              <a:defRPr>
                <a:solidFill>
                  <a:srgbClr val="929293"/>
                </a:solidFill>
              </a:defRPr>
            </a:lvl3pPr>
            <a:lvl4pPr lvl="3" algn="ctr">
              <a:spcBef>
                <a:spcPts val="195"/>
              </a:spcBef>
              <a:spcAft>
                <a:spcPts val="0"/>
              </a:spcAft>
              <a:buClr>
                <a:srgbClr val="929293"/>
              </a:buClr>
              <a:buSzPts val="975"/>
              <a:buNone/>
              <a:defRPr>
                <a:solidFill>
                  <a:srgbClr val="929293"/>
                </a:solidFill>
              </a:defRPr>
            </a:lvl4pPr>
            <a:lvl5pPr lvl="4" algn="ctr">
              <a:spcBef>
                <a:spcPts val="180"/>
              </a:spcBef>
              <a:spcAft>
                <a:spcPts val="0"/>
              </a:spcAft>
              <a:buClr>
                <a:srgbClr val="929293"/>
              </a:buClr>
              <a:buSzPts val="900"/>
              <a:buNone/>
              <a:defRPr>
                <a:solidFill>
                  <a:srgbClr val="929293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500"/>
              <a:buNone/>
              <a:defRPr>
                <a:solidFill>
                  <a:srgbClr val="929293"/>
                </a:solidFill>
              </a:defRPr>
            </a:lvl9pPr>
          </a:lstStyle>
          <a:p/>
        </p:txBody>
      </p:sp>
      <p:pic>
        <p:nvPicPr>
          <p:cNvPr id="23" name="Google Shape;2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28544" y="2767584"/>
            <a:ext cx="652272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bg>
      <p:bgPr>
        <a:solidFill>
          <a:srgbClr val="006A96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4"/>
          <p:cNvSpPr txBox="1"/>
          <p:nvPr>
            <p:ph idx="1" type="body"/>
          </p:nvPr>
        </p:nvSpPr>
        <p:spPr>
          <a:xfrm>
            <a:off x="432333" y="1076729"/>
            <a:ext cx="11360097" cy="5447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71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200"/>
              <a:buChar char="•"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0037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125"/>
              <a:buChar char="•"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0512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975"/>
              <a:buChar char="•"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575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900"/>
              <a:buChar char="•"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8" name="Google Shape;138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2343" y="256328"/>
            <a:ext cx="1956816" cy="384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40480" y="3096995"/>
            <a:ext cx="4565904" cy="896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ustom Layout">
  <p:cSld name="4_Custom Layout">
    <p:bg>
      <p:bgPr>
        <a:solidFill>
          <a:srgbClr val="182B49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28579" y="3095244"/>
            <a:ext cx="4565904" cy="896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bg>
      <p:bgPr>
        <a:solidFill>
          <a:srgbClr val="006A96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28579" y="3095244"/>
            <a:ext cx="4565904" cy="896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/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7" name="Google Shape;27;p5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434623" y="240772"/>
            <a:ext cx="11358032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434637" y="1583274"/>
            <a:ext cx="11358033" cy="49327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+Content+PhotoLeft">
  <p:cSld name="Title+Content+PhotoLef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/>
          <p:nvPr>
            <p:ph idx="2" type="pic"/>
          </p:nvPr>
        </p:nvSpPr>
        <p:spPr>
          <a:xfrm>
            <a:off x="423334" y="1352391"/>
            <a:ext cx="6347884" cy="5163671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8"/>
          <p:cNvSpPr txBox="1"/>
          <p:nvPr>
            <p:ph type="ctrTitle"/>
          </p:nvPr>
        </p:nvSpPr>
        <p:spPr>
          <a:xfrm>
            <a:off x="-164758" y="250878"/>
            <a:ext cx="12007843" cy="811807"/>
          </a:xfrm>
          <a:prstGeom prst="rect">
            <a:avLst/>
          </a:prstGeom>
          <a:solidFill>
            <a:srgbClr val="006C92"/>
          </a:solidFill>
          <a:ln>
            <a:noFill/>
          </a:ln>
        </p:spPr>
        <p:txBody>
          <a:bodyPr anchorCtr="0" anchor="ctr" bIns="0" lIns="457200" spcFirstLastPara="1" rIns="0" wrap="square" tIns="0">
            <a:noAutofit/>
          </a:bodyPr>
          <a:lstStyle>
            <a:lvl1pPr lvl="0" algn="l">
              <a:lnSpc>
                <a:spcPct val="8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b="1" sz="3000"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7058525" y="1352391"/>
            <a:ext cx="4784560" cy="51636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+Content+PhotoLeft">
  <p:cSld name="3_Title+Content+PhotoLef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/>
          <p:nvPr>
            <p:ph idx="2" type="pic"/>
          </p:nvPr>
        </p:nvSpPr>
        <p:spPr>
          <a:xfrm>
            <a:off x="5532277" y="1352391"/>
            <a:ext cx="6310809" cy="5163671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9"/>
          <p:cNvSpPr txBox="1"/>
          <p:nvPr>
            <p:ph type="ctrTitle"/>
          </p:nvPr>
        </p:nvSpPr>
        <p:spPr>
          <a:xfrm>
            <a:off x="-164758" y="250878"/>
            <a:ext cx="12007843" cy="811807"/>
          </a:xfrm>
          <a:prstGeom prst="rect">
            <a:avLst/>
          </a:prstGeom>
          <a:solidFill>
            <a:srgbClr val="006C92"/>
          </a:solidFill>
          <a:ln>
            <a:noFill/>
          </a:ln>
        </p:spPr>
        <p:txBody>
          <a:bodyPr anchorCtr="0" anchor="ctr" bIns="0" lIns="457200" spcFirstLastPara="1" rIns="0" wrap="square" tIns="0">
            <a:noAutofit/>
          </a:bodyPr>
          <a:lstStyle>
            <a:lvl1pPr lvl="0" algn="l">
              <a:lnSpc>
                <a:spcPct val="8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b="1" sz="3000"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9"/>
          <p:cNvSpPr txBox="1"/>
          <p:nvPr>
            <p:ph idx="1" type="body"/>
          </p:nvPr>
        </p:nvSpPr>
        <p:spPr>
          <a:xfrm>
            <a:off x="462012" y="1352391"/>
            <a:ext cx="4784560" cy="51636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ection Slide">
  <p:cSld name="2_Section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1"/>
          <p:cNvPicPr preferRelativeResize="0"/>
          <p:nvPr>
            <p:ph idx="2" type="pic"/>
          </p:nvPr>
        </p:nvPicPr>
        <p:blipFill/>
        <p:spPr>
          <a:xfrm>
            <a:off x="9" y="3"/>
            <a:ext cx="6094444" cy="68561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50" name="Google Shape;50;p11"/>
          <p:cNvSpPr txBox="1"/>
          <p:nvPr>
            <p:ph type="ctrTitle"/>
          </p:nvPr>
        </p:nvSpPr>
        <p:spPr>
          <a:xfrm>
            <a:off x="6492942" y="259493"/>
            <a:ext cx="5835548" cy="1572619"/>
          </a:xfrm>
          <a:prstGeom prst="rect">
            <a:avLst/>
          </a:prstGeom>
          <a:solidFill>
            <a:srgbClr val="006C92"/>
          </a:solidFill>
          <a:ln>
            <a:noFill/>
          </a:ln>
        </p:spPr>
        <p:txBody>
          <a:bodyPr anchorCtr="0" anchor="ctr" bIns="182875" lIns="182875" spcFirstLastPara="1" rIns="274300" wrap="square" tIns="182875">
            <a:noAutofit/>
          </a:bodyPr>
          <a:lstStyle>
            <a:lvl1pPr lvl="0" algn="l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b="1"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6731213" y="2005533"/>
            <a:ext cx="5022112" cy="4556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  <a:defRPr sz="2000">
                <a:solidFill>
                  <a:srgbClr val="006C92"/>
                </a:solidFill>
              </a:defRPr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5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19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3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theme" Target="../theme/theme2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9.xml"/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3.xml"/><Relationship Id="rId7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34623" y="240772"/>
            <a:ext cx="11358032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None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34637" y="1583274"/>
            <a:ext cx="11358033" cy="49327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marR="0" rtl="0" algn="l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0037" lvl="2" marL="1371600" marR="0" rtl="0" algn="l">
              <a:spcBef>
                <a:spcPts val="225"/>
              </a:spcBef>
              <a:spcAft>
                <a:spcPts val="0"/>
              </a:spcAft>
              <a:buClr>
                <a:schemeClr val="dk2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512" lvl="3" marL="1828800" marR="0" rtl="0" algn="l">
              <a:spcBef>
                <a:spcPts val="195"/>
              </a:spcBef>
              <a:spcAft>
                <a:spcPts val="0"/>
              </a:spcAft>
              <a:buClr>
                <a:schemeClr val="dk2"/>
              </a:buClr>
              <a:buSzPts val="975"/>
              <a:buFont typeface="Arial"/>
              <a:buChar char="•"/>
              <a:defRPr b="0" i="0" sz="975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8575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428495" y="152400"/>
            <a:ext cx="11371232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0">
            <a:normAutofit/>
          </a:bodyPr>
          <a:lstStyle>
            <a:lvl1pPr lvl="0" marR="0" rtl="0" algn="l">
              <a:lnSpc>
                <a:spcPct val="107190"/>
              </a:lnSpc>
              <a:spcBef>
                <a:spcPts val="0"/>
              </a:spcBef>
              <a:spcAft>
                <a:spcPts val="0"/>
              </a:spcAft>
              <a:buClr>
                <a:srgbClr val="007DBA"/>
              </a:buClr>
              <a:buSzPts val="2100"/>
              <a:buFont typeface="Calibri"/>
              <a:buNone/>
              <a:defRPr b="0" i="0" sz="2100" u="none" cap="none" strike="noStrike">
                <a:solidFill>
                  <a:srgbClr val="007D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428495" y="1624042"/>
            <a:ext cx="11358032" cy="48997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6C9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6C9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6C9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6C9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6C9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6C9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6C9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6C9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6C9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6C9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92">
          <p15:clr>
            <a:srgbClr val="F26B43"/>
          </p15:clr>
        </p15:guide>
        <p15:guide id="4" pos="5568">
          <p15:clr>
            <a:srgbClr val="F26B43"/>
          </p15:clr>
        </p15:guide>
        <p15:guide id="5" orient="horz" pos="468">
          <p15:clr>
            <a:srgbClr val="F26B43"/>
          </p15:clr>
        </p15:guide>
        <p15:guide id="6" orient="horz" pos="756">
          <p15:clr>
            <a:srgbClr val="F26B43"/>
          </p15:clr>
        </p15:guide>
        <p15:guide id="7" orient="horz" pos="307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4"/>
          <p:cNvSpPr txBox="1"/>
          <p:nvPr>
            <p:ph type="title"/>
          </p:nvPr>
        </p:nvSpPr>
        <p:spPr>
          <a:xfrm>
            <a:off x="434623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75"/>
              <a:buFont typeface="Calibri"/>
              <a:buNone/>
              <a:defRPr b="0" i="0" sz="24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2" name="Google Shape;102;p24"/>
          <p:cNvSpPr txBox="1"/>
          <p:nvPr>
            <p:ph idx="1" type="body"/>
          </p:nvPr>
        </p:nvSpPr>
        <p:spPr>
          <a:xfrm>
            <a:off x="434623" y="1600207"/>
            <a:ext cx="10972800" cy="49235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4800" lvl="0" marL="4572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0037" lvl="2" marL="1371600" marR="0" rtl="0" algn="l"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512" lvl="3" marL="1828800" marR="0" rtl="0" algn="l"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Char char="•"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8575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1"/>
          <p:cNvSpPr txBox="1"/>
          <p:nvPr>
            <p:ph type="title"/>
          </p:nvPr>
        </p:nvSpPr>
        <p:spPr>
          <a:xfrm>
            <a:off x="423348" y="230684"/>
            <a:ext cx="11358033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101D3A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101D3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9" name="Google Shape;129;p31"/>
          <p:cNvSpPr txBox="1"/>
          <p:nvPr>
            <p:ph idx="1" type="body"/>
          </p:nvPr>
        </p:nvSpPr>
        <p:spPr>
          <a:xfrm>
            <a:off x="423333" y="1552923"/>
            <a:ext cx="11358032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04800" lvl="0" marL="457200" marR="0" rtl="0" algn="l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Clr>
                <a:srgbClr val="101D3A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101D3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101D3A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101D3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0037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101D3A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rgbClr val="101D3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512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101D3A"/>
              </a:buClr>
              <a:buSzPts val="975"/>
              <a:buFont typeface="Arial"/>
              <a:buChar char="•"/>
              <a:defRPr b="0" i="0" sz="975" u="none" cap="none" strike="noStrike">
                <a:solidFill>
                  <a:srgbClr val="101D3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8575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101D3A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101D3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cacr.iu.edu/" TargetMode="External"/><Relationship Id="rId4" Type="http://schemas.openxmlformats.org/officeDocument/2006/relationships/hyperlink" Target="https://www.trustedci.org/" TargetMode="External"/><Relationship Id="rId9" Type="http://schemas.openxmlformats.org/officeDocument/2006/relationships/hyperlink" Target="https://bit.ly/cmmc-2" TargetMode="External"/><Relationship Id="rId5" Type="http://schemas.openxmlformats.org/officeDocument/2006/relationships/hyperlink" Target="https://researchsoc.iu.edu/" TargetMode="External"/><Relationship Id="rId6" Type="http://schemas.openxmlformats.org/officeDocument/2006/relationships/hyperlink" Target="https://www.regulatedresearch.org/home" TargetMode="External"/><Relationship Id="rId7" Type="http://schemas.openxmlformats.org/officeDocument/2006/relationships/hyperlink" Target="https://ask.cyberinfrastructure.org/" TargetMode="External"/><Relationship Id="rId8" Type="http://schemas.openxmlformats.org/officeDocument/2006/relationships/hyperlink" Target="https://assure.ucsd.edu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Relationship Id="rId4" Type="http://schemas.openxmlformats.org/officeDocument/2006/relationships/image" Target="../media/image17.png"/><Relationship Id="rId5" Type="http://schemas.openxmlformats.org/officeDocument/2006/relationships/image" Target="../media/image11.png"/><Relationship Id="rId6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blink.ucsd.edu/technology/security/ndaa/index.html" TargetMode="External"/><Relationship Id="rId4" Type="http://schemas.openxmlformats.org/officeDocument/2006/relationships/hyperlink" Target="https://www.whitehouse.gov/briefing-room/presidential-actions/2021/05/12/executive-order-on-improving-the-nations-cybersecurity/" TargetMode="External"/><Relationship Id="rId5" Type="http://schemas.openxmlformats.org/officeDocument/2006/relationships/hyperlink" Target="https://www.whitehouse.gov/wp-content/uploads/2022/01/010422-NSPM-33-Implementation-Guidance.pdf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8"/>
          <p:cNvSpPr txBox="1"/>
          <p:nvPr>
            <p:ph type="ctrTitle"/>
          </p:nvPr>
        </p:nvSpPr>
        <p:spPr>
          <a:xfrm>
            <a:off x="384929" y="4188485"/>
            <a:ext cx="11431019" cy="14700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006C92"/>
              </a:buClr>
              <a:buSzPts val="3600"/>
              <a:buFont typeface="Calibri"/>
              <a:buNone/>
            </a:pPr>
            <a:r>
              <a:rPr b="0" lang="en-US" cap="none"/>
              <a:t>Intersecting Cybersecurity And Research Infrastructure: Partnership Not Rules</a:t>
            </a:r>
            <a:endParaRPr cap="none"/>
          </a:p>
        </p:txBody>
      </p:sp>
      <p:sp>
        <p:nvSpPr>
          <p:cNvPr id="150" name="Google Shape;150;p38"/>
          <p:cNvSpPr txBox="1"/>
          <p:nvPr>
            <p:ph idx="1" type="subTitle"/>
          </p:nvPr>
        </p:nvSpPr>
        <p:spPr>
          <a:xfrm>
            <a:off x="384929" y="5804705"/>
            <a:ext cx="11431019" cy="7497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C92"/>
              </a:buClr>
              <a:buSzPts val="2000"/>
              <a:buNone/>
            </a:pPr>
            <a:r>
              <a:rPr lang="en-US"/>
              <a:t>Michael Corn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C92"/>
              </a:buClr>
              <a:buSzPts val="2000"/>
              <a:buNone/>
            </a:pPr>
            <a:r>
              <a:rPr lang="en-US"/>
              <a:t>UCSD Chief Information Security Officer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C92"/>
              </a:buClr>
              <a:buSzPts val="2000"/>
              <a:buNone/>
            </a:pPr>
            <a:r>
              <a:rPr lang="en-US"/>
              <a:t>mcorn@ucsd.edu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7"/>
          <p:cNvSpPr txBox="1"/>
          <p:nvPr>
            <p:ph type="ctrTitle"/>
          </p:nvPr>
        </p:nvSpPr>
        <p:spPr>
          <a:xfrm>
            <a:off x="-164758" y="250878"/>
            <a:ext cx="12007843" cy="811807"/>
          </a:xfrm>
          <a:prstGeom prst="rect">
            <a:avLst/>
          </a:prstGeom>
          <a:solidFill>
            <a:srgbClr val="006C92"/>
          </a:solidFill>
          <a:ln>
            <a:noFill/>
          </a:ln>
        </p:spPr>
        <p:txBody>
          <a:bodyPr anchorCtr="0" anchor="ctr" bIns="0" lIns="457200" spcFirstLastPara="1" rIns="0" wrap="square" tIns="0">
            <a:noAutofit/>
          </a:bodyPr>
          <a:lstStyle/>
          <a:p>
            <a:pPr indent="0" lvl="0" marL="0" rtl="0" algn="l">
              <a:lnSpc>
                <a:spcPct val="8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</a:pPr>
            <a:r>
              <a:rPr b="0" lang="en-US" cap="none"/>
              <a:t>Resources</a:t>
            </a:r>
            <a:endParaRPr/>
          </a:p>
        </p:txBody>
      </p:sp>
      <p:sp>
        <p:nvSpPr>
          <p:cNvPr id="221" name="Google Shape;221;p47"/>
          <p:cNvSpPr txBox="1"/>
          <p:nvPr>
            <p:ph idx="1" type="body"/>
          </p:nvPr>
        </p:nvSpPr>
        <p:spPr>
          <a:xfrm>
            <a:off x="462011" y="1352391"/>
            <a:ext cx="4977735" cy="51636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Center for Applied Research(CaCR)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https://cacr.iu.edu/</a:t>
            </a:r>
            <a:r>
              <a:rPr lang="en-US"/>
              <a:t>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TrustedCI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https://www.trustedci.org/</a:t>
            </a:r>
            <a:r>
              <a:rPr lang="en-US"/>
              <a:t>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Research Security Operations Center(RSoC) </a:t>
            </a:r>
            <a:r>
              <a:rPr lang="en-US" u="sng">
                <a:solidFill>
                  <a:schemeClr val="hlink"/>
                </a:solidFill>
                <a:hlinkClick r:id="rId5"/>
              </a:rPr>
              <a:t>https://researchsoc.iu.edu/</a:t>
            </a:r>
            <a:r>
              <a:rPr lang="en-US"/>
              <a:t>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Regulated Research Community of Practice (RRCoP) </a:t>
            </a:r>
            <a:r>
              <a:rPr lang="en-US" u="sng">
                <a:solidFill>
                  <a:schemeClr val="hlink"/>
                </a:solidFill>
                <a:hlinkClick r:id="rId6"/>
              </a:rPr>
              <a:t>https://www.regulatedresearch.org/home</a:t>
            </a:r>
            <a:r>
              <a:rPr lang="en-US"/>
              <a:t>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Ask CI (discord channel) </a:t>
            </a:r>
            <a:r>
              <a:rPr lang="en-US" u="sng">
                <a:solidFill>
                  <a:schemeClr val="hlink"/>
                </a:solidFill>
                <a:highlight>
                  <a:srgbClr val="FFFFFF"/>
                </a:highlight>
                <a:hlinkClick r:id="rId7"/>
              </a:rPr>
              <a:t>https://ask.cyberinfrastructure.org/</a:t>
            </a:r>
            <a:endParaRPr>
              <a:solidFill>
                <a:srgbClr val="666666"/>
              </a:solidFill>
              <a:highlight>
                <a:srgbClr val="FFFFFF"/>
              </a:highlight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Cybersecurity Certification for Research (CCR)  </a:t>
            </a:r>
            <a:r>
              <a:rPr lang="en-US" u="sng">
                <a:solidFill>
                  <a:schemeClr val="hlink"/>
                </a:solidFill>
                <a:hlinkClick r:id="rId8"/>
              </a:rPr>
              <a:t>https://assure.ucsd.edu</a:t>
            </a:r>
            <a:r>
              <a:rPr lang="en-US"/>
              <a:t>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CMMC and Higher Ed: </a:t>
            </a:r>
            <a:r>
              <a:rPr lang="en-US" u="sng">
                <a:solidFill>
                  <a:schemeClr val="hlink"/>
                </a:solidFill>
                <a:hlinkClick r:id="rId9"/>
              </a:rPr>
              <a:t>https://bit.ly/cmmc-2</a:t>
            </a:r>
            <a:r>
              <a:rPr lang="en-US"/>
              <a:t> </a:t>
            </a:r>
            <a:endParaRPr/>
          </a:p>
        </p:txBody>
      </p:sp>
      <p:pic>
        <p:nvPicPr>
          <p:cNvPr id="222" name="Google Shape;222;p4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024526" y="2463282"/>
            <a:ext cx="2647735" cy="2412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9"/>
          <p:cNvSpPr txBox="1"/>
          <p:nvPr>
            <p:ph type="ctrTitle"/>
          </p:nvPr>
        </p:nvSpPr>
        <p:spPr>
          <a:xfrm>
            <a:off x="-164758" y="250878"/>
            <a:ext cx="12007843" cy="811807"/>
          </a:xfrm>
          <a:prstGeom prst="rect">
            <a:avLst/>
          </a:prstGeom>
          <a:solidFill>
            <a:srgbClr val="006C92"/>
          </a:solidFill>
          <a:ln>
            <a:noFill/>
          </a:ln>
        </p:spPr>
        <p:txBody>
          <a:bodyPr anchorCtr="0" anchor="ctr" bIns="0" lIns="457200" spcFirstLastPara="1" rIns="0" wrap="square" tIns="0">
            <a:noAutofit/>
          </a:bodyPr>
          <a:lstStyle/>
          <a:p>
            <a:pPr indent="0" lvl="0" marL="0" rtl="0" algn="l">
              <a:lnSpc>
                <a:spcPct val="8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</a:pPr>
            <a:r>
              <a:rPr b="0" lang="en-US" cap="none"/>
              <a:t>Why Am I Here?</a:t>
            </a:r>
            <a:endParaRPr/>
          </a:p>
        </p:txBody>
      </p:sp>
      <p:sp>
        <p:nvSpPr>
          <p:cNvPr id="156" name="Google Shape;156;p39"/>
          <p:cNvSpPr txBox="1"/>
          <p:nvPr>
            <p:ph idx="1" type="body"/>
          </p:nvPr>
        </p:nvSpPr>
        <p:spPr>
          <a:xfrm>
            <a:off x="337930" y="1352392"/>
            <a:ext cx="2256989" cy="4022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No security porn</a:t>
            </a:r>
            <a:endParaRPr/>
          </a:p>
          <a:p>
            <a:pPr indent="-215900" lvl="0" marL="34290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157" name="Google Shape;157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47099" y="1161536"/>
            <a:ext cx="6467572" cy="2903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66864" y="2405876"/>
            <a:ext cx="7676658" cy="566661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39"/>
          <p:cNvSpPr txBox="1"/>
          <p:nvPr/>
        </p:nvSpPr>
        <p:spPr>
          <a:xfrm>
            <a:off x="248478" y="1913248"/>
            <a:ext cx="4462888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6C92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6C92"/>
                </a:solidFill>
                <a:latin typeface="Calibri"/>
                <a:ea typeface="Calibri"/>
                <a:cs typeface="Calibri"/>
                <a:sym typeface="Calibri"/>
              </a:rPr>
              <a:t>No hectoring of security professionals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39"/>
          <p:cNvSpPr txBox="1"/>
          <p:nvPr/>
        </p:nvSpPr>
        <p:spPr>
          <a:xfrm>
            <a:off x="1466424" y="2588303"/>
            <a:ext cx="981529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6C92"/>
                </a:solidFill>
                <a:latin typeface="Calibri"/>
                <a:ea typeface="Calibri"/>
                <a:cs typeface="Calibri"/>
                <a:sym typeface="Calibri"/>
              </a:rPr>
              <a:t>In 2022, addressing cybersecurity concerns within research programs will require researchers to actively and aggressively include security in the design and implementation of scientific workflows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0"/>
          <p:cNvSpPr txBox="1"/>
          <p:nvPr>
            <p:ph type="ctrTitle"/>
          </p:nvPr>
        </p:nvSpPr>
        <p:spPr>
          <a:xfrm>
            <a:off x="-164758" y="250878"/>
            <a:ext cx="12007843" cy="811807"/>
          </a:xfrm>
          <a:prstGeom prst="rect">
            <a:avLst/>
          </a:prstGeom>
          <a:solidFill>
            <a:srgbClr val="006C92"/>
          </a:solidFill>
          <a:ln>
            <a:noFill/>
          </a:ln>
        </p:spPr>
        <p:txBody>
          <a:bodyPr anchorCtr="0" anchor="ctr" bIns="0" lIns="457200" spcFirstLastPara="1" rIns="0" wrap="square" tIns="0">
            <a:noAutofit/>
          </a:bodyPr>
          <a:lstStyle/>
          <a:p>
            <a:pPr indent="0" lvl="0" marL="0" rtl="0" algn="l">
              <a:lnSpc>
                <a:spcPct val="8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</a:pPr>
            <a:r>
              <a:rPr b="0" lang="en-US" cap="none"/>
              <a:t>Securing Research Cyberinfrastructure: Challenges</a:t>
            </a:r>
            <a:endParaRPr/>
          </a:p>
        </p:txBody>
      </p:sp>
      <p:sp>
        <p:nvSpPr>
          <p:cNvPr id="166" name="Google Shape;166;p40"/>
          <p:cNvSpPr txBox="1"/>
          <p:nvPr>
            <p:ph idx="1" type="body"/>
          </p:nvPr>
        </p:nvSpPr>
        <p:spPr>
          <a:xfrm>
            <a:off x="462012" y="1352391"/>
            <a:ext cx="4784560" cy="51636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</a:pPr>
            <a:r>
              <a:rPr lang="en-US"/>
              <a:t>Researcher Perceptions</a:t>
            </a:r>
            <a:endParaRPr/>
          </a:p>
          <a:p>
            <a:pPr indent="-342891" lvl="0" marL="342891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IT is ‘free’</a:t>
            </a:r>
            <a:endParaRPr/>
          </a:p>
          <a:p>
            <a:pPr indent="-342891" lvl="0" marL="342891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IT support = graduate students</a:t>
            </a:r>
            <a:endParaRPr/>
          </a:p>
          <a:p>
            <a:pPr indent="-342891" lvl="0" marL="342891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I can buy it cheaper at Best Buy</a:t>
            </a:r>
            <a:endParaRPr/>
          </a:p>
          <a:p>
            <a:pPr indent="-342891" lvl="0" marL="342891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I don’t need security, my data is public</a:t>
            </a:r>
            <a:endParaRPr/>
          </a:p>
          <a:p>
            <a:pPr indent="-215890" lvl="0" marL="342891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0C68AC"/>
              </a:buClr>
              <a:buSzPts val="2000"/>
              <a:buNone/>
            </a:pPr>
            <a:r>
              <a:rPr lang="en-US"/>
              <a:t>Security Perceptions</a:t>
            </a:r>
            <a:endParaRPr/>
          </a:p>
          <a:p>
            <a:pPr indent="-342891" lvl="0" marL="342891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It’s no different than enterprise security</a:t>
            </a:r>
            <a:endParaRPr/>
          </a:p>
          <a:p>
            <a:pPr indent="-342891" lvl="0" marL="342891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We’re busy, we’ll be in touch</a:t>
            </a:r>
            <a:endParaRPr/>
          </a:p>
          <a:p>
            <a:pPr indent="-342891" lvl="0" marL="342891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Why can’t you just use Windows?</a:t>
            </a:r>
            <a:endParaRPr/>
          </a:p>
          <a:p>
            <a:pPr indent="-215890" lvl="0" marL="342891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/>
          </a:p>
        </p:txBody>
      </p:sp>
      <p:grpSp>
        <p:nvGrpSpPr>
          <p:cNvPr id="167" name="Google Shape;167;p40"/>
          <p:cNvGrpSpPr/>
          <p:nvPr/>
        </p:nvGrpSpPr>
        <p:grpSpPr>
          <a:xfrm>
            <a:off x="5451987" y="1872204"/>
            <a:ext cx="5805796" cy="3770749"/>
            <a:chOff x="5451987" y="1872204"/>
            <a:chExt cx="5805796" cy="3770749"/>
          </a:xfrm>
        </p:grpSpPr>
        <p:grpSp>
          <p:nvGrpSpPr>
            <p:cNvPr id="168" name="Google Shape;168;p40"/>
            <p:cNvGrpSpPr/>
            <p:nvPr/>
          </p:nvGrpSpPr>
          <p:grpSpPr>
            <a:xfrm>
              <a:off x="5451987" y="1872204"/>
              <a:ext cx="2233602" cy="3770749"/>
              <a:chOff x="5451987" y="1872204"/>
              <a:chExt cx="2233602" cy="3770749"/>
            </a:xfrm>
          </p:grpSpPr>
          <p:pic>
            <p:nvPicPr>
              <p:cNvPr descr="Back with solid fill" id="169" name="Google Shape;169;p40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 flipH="1">
                <a:off x="5451989" y="1872204"/>
                <a:ext cx="2233600" cy="22336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Back with solid fill" id="170" name="Google Shape;170;p40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 rot="10800000">
                <a:off x="5451987" y="3409353"/>
                <a:ext cx="2233600" cy="22336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71" name="Google Shape;171;p40"/>
            <p:cNvSpPr txBox="1"/>
            <p:nvPr/>
          </p:nvSpPr>
          <p:spPr>
            <a:xfrm>
              <a:off x="7685587" y="3151737"/>
              <a:ext cx="3572196" cy="1077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6C92"/>
                  </a:solidFill>
                  <a:latin typeface="Arial"/>
                  <a:ea typeface="Arial"/>
                  <a:cs typeface="Arial"/>
                  <a:sym typeface="Arial"/>
                </a:rPr>
                <a:t>Both cultures need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6C92"/>
                  </a:solidFill>
                  <a:latin typeface="Arial"/>
                  <a:ea typeface="Arial"/>
                  <a:cs typeface="Arial"/>
                  <a:sym typeface="Arial"/>
                </a:rPr>
                <a:t>to change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/>
        </p:nvSpPr>
        <p:spPr>
          <a:xfrm>
            <a:off x="1673534" y="2274858"/>
            <a:ext cx="9535200" cy="2308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Cybersecurity can no longer be considered merely a </a:t>
            </a:r>
            <a:r>
              <a:rPr lang="en-US" sz="4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technical</a:t>
            </a: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issue, But is an element of </a:t>
            </a:r>
            <a:r>
              <a:rPr lang="en-US" sz="4800">
                <a:solidFill>
                  <a:srgbClr val="7D8604"/>
                </a:solidFill>
                <a:latin typeface="Calibri"/>
                <a:ea typeface="Calibri"/>
                <a:cs typeface="Calibri"/>
                <a:sym typeface="Calibri"/>
              </a:rPr>
              <a:t>geopolitics</a:t>
            </a: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8235" y="4749590"/>
            <a:ext cx="7384775" cy="1634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94020" y="3090359"/>
            <a:ext cx="8214697" cy="1233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020" y="870830"/>
            <a:ext cx="4454997" cy="2061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14086" y="681306"/>
            <a:ext cx="6740583" cy="1634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3"/>
          <p:cNvSpPr txBox="1"/>
          <p:nvPr>
            <p:ph type="ctrTitle"/>
          </p:nvPr>
        </p:nvSpPr>
        <p:spPr>
          <a:xfrm>
            <a:off x="-164758" y="250878"/>
            <a:ext cx="12007843" cy="811807"/>
          </a:xfrm>
          <a:prstGeom prst="rect">
            <a:avLst/>
          </a:prstGeom>
          <a:solidFill>
            <a:srgbClr val="006C92"/>
          </a:solidFill>
          <a:ln>
            <a:noFill/>
          </a:ln>
        </p:spPr>
        <p:txBody>
          <a:bodyPr anchorCtr="0" anchor="ctr" bIns="0" lIns="457200" spcFirstLastPara="1" rIns="0" wrap="square" tIns="0">
            <a:noAutofit/>
          </a:bodyPr>
          <a:lstStyle/>
          <a:p>
            <a:pPr indent="0" lvl="0" marL="0" rtl="0" algn="l">
              <a:lnSpc>
                <a:spcPct val="8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</a:pPr>
            <a:r>
              <a:rPr b="0" lang="en-US" cap="none"/>
              <a:t>Research Is Existentially Threatened By Cyber</a:t>
            </a:r>
            <a:endParaRPr/>
          </a:p>
        </p:txBody>
      </p:sp>
      <p:sp>
        <p:nvSpPr>
          <p:cNvPr id="190" name="Google Shape;190;p43"/>
          <p:cNvSpPr txBox="1"/>
          <p:nvPr>
            <p:ph idx="1" type="body"/>
          </p:nvPr>
        </p:nvSpPr>
        <p:spPr>
          <a:xfrm>
            <a:off x="560867" y="1782125"/>
            <a:ext cx="5308592" cy="3293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1" marL="685727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Loss of system availability</a:t>
            </a:r>
            <a:endParaRPr/>
          </a:p>
          <a:p>
            <a:pPr indent="-342900" lvl="1" marL="685727" rtl="0" algn="l">
              <a:lnSpc>
                <a:spcPct val="75000"/>
              </a:lnSpc>
              <a:spcBef>
                <a:spcPts val="18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Loss of data collection</a:t>
            </a:r>
            <a:endParaRPr/>
          </a:p>
          <a:p>
            <a:pPr indent="-342900" lvl="1" marL="685727" rtl="0" algn="l">
              <a:lnSpc>
                <a:spcPct val="75000"/>
              </a:lnSpc>
              <a:spcBef>
                <a:spcPts val="18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Loss of data integrity</a:t>
            </a:r>
            <a:endParaRPr/>
          </a:p>
          <a:p>
            <a:pPr indent="-342900" lvl="1" marL="685727" rtl="0" algn="l">
              <a:lnSpc>
                <a:spcPct val="75000"/>
              </a:lnSpc>
              <a:spcBef>
                <a:spcPts val="18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Loss of reproducibility</a:t>
            </a:r>
            <a:endParaRPr/>
          </a:p>
          <a:p>
            <a:pPr indent="-342900" lvl="1" marL="685727" rtl="0" algn="l">
              <a:lnSpc>
                <a:spcPct val="75000"/>
              </a:lnSpc>
              <a:spcBef>
                <a:spcPts val="18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Loss of third-party IP</a:t>
            </a:r>
            <a:endParaRPr/>
          </a:p>
          <a:p>
            <a:pPr indent="-342900" lvl="1" marL="685727" rtl="0" algn="l">
              <a:lnSpc>
                <a:spcPct val="75000"/>
              </a:lnSpc>
              <a:spcBef>
                <a:spcPts val="18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Inability to submit new proposals</a:t>
            </a:r>
            <a:endParaRPr/>
          </a:p>
          <a:p>
            <a:pPr indent="-342900" lvl="1" marL="685727" rtl="0" algn="l">
              <a:lnSpc>
                <a:spcPct val="75000"/>
              </a:lnSpc>
              <a:spcBef>
                <a:spcPts val="18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Potential career damage</a:t>
            </a:r>
            <a:endParaRPr/>
          </a:p>
          <a:p>
            <a:pPr indent="-342900" lvl="1" marL="685727" rtl="0" algn="l">
              <a:lnSpc>
                <a:spcPct val="75000"/>
              </a:lnSpc>
              <a:spcBef>
                <a:spcPts val="18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Students unable to graduate</a:t>
            </a:r>
            <a:endParaRPr/>
          </a:p>
        </p:txBody>
      </p:sp>
      <p:sp>
        <p:nvSpPr>
          <p:cNvPr id="191" name="Google Shape;191;p43"/>
          <p:cNvSpPr txBox="1"/>
          <p:nvPr/>
        </p:nvSpPr>
        <p:spPr>
          <a:xfrm>
            <a:off x="6293709" y="1782125"/>
            <a:ext cx="5308592" cy="3293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1" marL="685727" marR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C68AC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6C92"/>
                </a:solidFill>
                <a:latin typeface="Calibri"/>
                <a:ea typeface="Calibri"/>
                <a:cs typeface="Calibri"/>
                <a:sym typeface="Calibri"/>
              </a:rPr>
              <a:t>Regulatory fines</a:t>
            </a:r>
            <a:endParaRPr/>
          </a:p>
          <a:p>
            <a:pPr indent="-342900" lvl="1" marL="685727" marR="0" rtl="0" algn="l">
              <a:lnSpc>
                <a:spcPct val="75000"/>
              </a:lnSpc>
              <a:spcBef>
                <a:spcPts val="1800"/>
              </a:spcBef>
              <a:spcAft>
                <a:spcPts val="0"/>
              </a:spcAft>
              <a:buClr>
                <a:srgbClr val="0C68AC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6C92"/>
                </a:solidFill>
                <a:latin typeface="Calibri"/>
                <a:ea typeface="Calibri"/>
                <a:cs typeface="Calibri"/>
                <a:sym typeface="Calibri"/>
              </a:rPr>
              <a:t>Reporting obligations to sponsors</a:t>
            </a:r>
            <a:endParaRPr/>
          </a:p>
          <a:p>
            <a:pPr indent="-342900" lvl="1" marL="685727" marR="0" rtl="0" algn="l">
              <a:lnSpc>
                <a:spcPct val="75000"/>
              </a:lnSpc>
              <a:spcBef>
                <a:spcPts val="1800"/>
              </a:spcBef>
              <a:spcAft>
                <a:spcPts val="0"/>
              </a:spcAft>
              <a:buClr>
                <a:srgbClr val="0C68AC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6C92"/>
                </a:solidFill>
                <a:latin typeface="Calibri"/>
                <a:ea typeface="Calibri"/>
                <a:cs typeface="Calibri"/>
                <a:sym typeface="Calibri"/>
              </a:rPr>
              <a:t>Financial implications to third-party</a:t>
            </a:r>
            <a:endParaRPr/>
          </a:p>
          <a:p>
            <a:pPr indent="-342900" lvl="1" marL="685727" marR="0" rtl="0" algn="l">
              <a:lnSpc>
                <a:spcPct val="75000"/>
              </a:lnSpc>
              <a:spcBef>
                <a:spcPts val="1800"/>
              </a:spcBef>
              <a:spcAft>
                <a:spcPts val="0"/>
              </a:spcAft>
              <a:buClr>
                <a:srgbClr val="0C68AC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6C92"/>
                </a:solidFill>
                <a:latin typeface="Calibri"/>
                <a:ea typeface="Calibri"/>
                <a:cs typeface="Calibri"/>
                <a:sym typeface="Calibri"/>
              </a:rPr>
              <a:t>Competitive disadvantage with sponsors</a:t>
            </a:r>
            <a:endParaRPr/>
          </a:p>
          <a:p>
            <a:pPr indent="-342900" lvl="1" marL="685727" marR="0" rtl="0" algn="l">
              <a:lnSpc>
                <a:spcPct val="75000"/>
              </a:lnSpc>
              <a:spcBef>
                <a:spcPts val="1800"/>
              </a:spcBef>
              <a:spcAft>
                <a:spcPts val="0"/>
              </a:spcAft>
              <a:buClr>
                <a:srgbClr val="0C68AC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6C92"/>
                </a:solidFill>
                <a:latin typeface="Calibri"/>
                <a:ea typeface="Calibri"/>
                <a:cs typeface="Calibri"/>
                <a:sym typeface="Calibri"/>
              </a:rPr>
              <a:t>Reputational damage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8539" y="457199"/>
            <a:ext cx="4344952" cy="2406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20223" y="345993"/>
            <a:ext cx="4545700" cy="2518122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44"/>
          <p:cNvSpPr txBox="1"/>
          <p:nvPr/>
        </p:nvSpPr>
        <p:spPr>
          <a:xfrm>
            <a:off x="2706129" y="3169508"/>
            <a:ext cx="7080422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It’s not 1984 anymore </a:t>
            </a: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we need to treat research cyberinfrastructure through the contemporary cybersecurity lens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5"/>
          <p:cNvSpPr txBox="1"/>
          <p:nvPr>
            <p:ph type="ctrTitle"/>
          </p:nvPr>
        </p:nvSpPr>
        <p:spPr>
          <a:xfrm>
            <a:off x="-164758" y="250878"/>
            <a:ext cx="12007843" cy="811807"/>
          </a:xfrm>
          <a:prstGeom prst="rect">
            <a:avLst/>
          </a:prstGeom>
          <a:solidFill>
            <a:srgbClr val="006C92"/>
          </a:solidFill>
          <a:ln>
            <a:noFill/>
          </a:ln>
        </p:spPr>
        <p:txBody>
          <a:bodyPr anchorCtr="0" anchor="ctr" bIns="0" lIns="457200" spcFirstLastPara="1" rIns="0" wrap="square" tIns="0">
            <a:noAutofit/>
          </a:bodyPr>
          <a:lstStyle/>
          <a:p>
            <a:pPr indent="0" lvl="0" marL="0" rtl="0" algn="l">
              <a:lnSpc>
                <a:spcPct val="8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</a:pPr>
            <a:r>
              <a:rPr b="0" lang="en-US" cap="none"/>
              <a:t>Yada, Yada, Yada</a:t>
            </a:r>
            <a:endParaRPr/>
          </a:p>
        </p:txBody>
      </p:sp>
      <p:sp>
        <p:nvSpPr>
          <p:cNvPr id="204" name="Google Shape;204;p45"/>
          <p:cNvSpPr txBox="1"/>
          <p:nvPr/>
        </p:nvSpPr>
        <p:spPr>
          <a:xfrm>
            <a:off x="335902" y="1371599"/>
            <a:ext cx="11150082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Federal Funding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Federal agencies have been ordered to enhance cybersecurity with explicit mandates</a:t>
            </a:r>
            <a:endParaRPr/>
          </a:p>
          <a:p>
            <a:pPr indent="-285750" lvl="1" marL="74288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NDAA: </a:t>
            </a: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https://blink.ucsd.edu/technology/security/ndaa/index.html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285750" lvl="1" marL="74288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EO: </a:t>
            </a: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https://www.whitehouse.gov/briefing-room/presidential-actions/2021/05/12/executive-order-on-improving-the-nations-cybersecurity/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/>
          </a:p>
          <a:p>
            <a:pPr indent="-285750" lvl="1" marL="74288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NSPM-33: </a:t>
            </a: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https://www.whitehouse.gov/wp-content/uploads/2022/01/010422-NSPM-33-Implementation-Guidance.pdf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171450" lvl="1" marL="74288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45"/>
          <p:cNvSpPr txBox="1"/>
          <p:nvPr/>
        </p:nvSpPr>
        <p:spPr>
          <a:xfrm>
            <a:off x="5309856" y="3550298"/>
            <a:ext cx="502167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equipment manufactured by certain Chinese companies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Zero Trust security model writ large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Certification of compliance with security requirements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45"/>
          <p:cNvSpPr txBox="1"/>
          <p:nvPr/>
        </p:nvSpPr>
        <p:spPr>
          <a:xfrm>
            <a:off x="335902" y="5374432"/>
            <a:ext cx="626966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DoD: Cybersecurity Maturity Model Certification (CMMC)</a:t>
            </a:r>
            <a:endParaRPr/>
          </a:p>
          <a:p>
            <a:pPr indent="-285750" lvl="1" marL="74288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Very closely monitored by NASA, NSF, NIH, DoE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6"/>
          <p:cNvSpPr txBox="1"/>
          <p:nvPr>
            <p:ph type="ctrTitle"/>
          </p:nvPr>
        </p:nvSpPr>
        <p:spPr>
          <a:xfrm>
            <a:off x="-164758" y="250878"/>
            <a:ext cx="12007843" cy="811807"/>
          </a:xfrm>
          <a:prstGeom prst="rect">
            <a:avLst/>
          </a:prstGeom>
          <a:solidFill>
            <a:srgbClr val="006C92"/>
          </a:solidFill>
          <a:ln>
            <a:noFill/>
          </a:ln>
        </p:spPr>
        <p:txBody>
          <a:bodyPr anchorCtr="0" anchor="ctr" bIns="0" lIns="457200" spcFirstLastPara="1" rIns="0" wrap="square" tIns="0">
            <a:noAutofit/>
          </a:bodyPr>
          <a:lstStyle/>
          <a:p>
            <a:pPr indent="0" lvl="0" marL="0" rtl="0" algn="l">
              <a:lnSpc>
                <a:spcPct val="8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</a:pPr>
            <a:r>
              <a:rPr b="0" lang="en-US" cap="none"/>
              <a:t>Implications For Researchers And Research Programs</a:t>
            </a:r>
            <a:endParaRPr/>
          </a:p>
        </p:txBody>
      </p:sp>
      <p:sp>
        <p:nvSpPr>
          <p:cNvPr id="212" name="Google Shape;212;p46"/>
          <p:cNvSpPr txBox="1"/>
          <p:nvPr>
            <p:ph idx="1" type="body"/>
          </p:nvPr>
        </p:nvSpPr>
        <p:spPr>
          <a:xfrm>
            <a:off x="462012" y="1352391"/>
            <a:ext cx="11051964" cy="12228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Cybersecurity regulations in grants and contracts: has little or nothing to do with PII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Tremendous pressure on campuses to embrace cybersecurity practices broadly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/>
              <a:t>Governing boards will issue top-down mandates</a:t>
            </a:r>
            <a:endParaRPr/>
          </a:p>
          <a:p>
            <a:pPr indent="-215900" lvl="0" marL="34290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/>
          </a:p>
          <a:p>
            <a:pPr indent="-215900" lvl="0" marL="34290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/>
          </a:p>
        </p:txBody>
      </p:sp>
      <p:grpSp>
        <p:nvGrpSpPr>
          <p:cNvPr id="213" name="Google Shape;213;p46"/>
          <p:cNvGrpSpPr/>
          <p:nvPr/>
        </p:nvGrpSpPr>
        <p:grpSpPr>
          <a:xfrm>
            <a:off x="912004" y="3161374"/>
            <a:ext cx="10041703" cy="2523768"/>
            <a:chOff x="912004" y="3161374"/>
            <a:chExt cx="10041703" cy="2523768"/>
          </a:xfrm>
        </p:grpSpPr>
        <p:sp>
          <p:nvSpPr>
            <p:cNvPr id="214" name="Google Shape;214;p46"/>
            <p:cNvSpPr txBox="1"/>
            <p:nvPr/>
          </p:nvSpPr>
          <p:spPr>
            <a:xfrm>
              <a:off x="3461656" y="3161374"/>
              <a:ext cx="7492051" cy="25237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rgbClr val="006C92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rgbClr val="006C92"/>
                  </a:solidFill>
                  <a:latin typeface="Calibri"/>
                  <a:ea typeface="Calibri"/>
                  <a:cs typeface="Calibri"/>
                  <a:sym typeface="Calibri"/>
                </a:rPr>
                <a:t>Institutional officers will need to sign-off on security practices</a:t>
              </a:r>
              <a:endParaRPr/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rgbClr val="006C92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rgbClr val="006C92"/>
                  </a:solidFill>
                  <a:latin typeface="Calibri"/>
                  <a:ea typeface="Calibri"/>
                  <a:cs typeface="Calibri"/>
                  <a:sym typeface="Calibri"/>
                </a:rPr>
                <a:t>Personal, i.e., non-institutional accounts will be expressly forbidden</a:t>
              </a:r>
              <a:endParaRPr/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rgbClr val="006C92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rgbClr val="006C92"/>
                  </a:solidFill>
                  <a:latin typeface="Calibri"/>
                  <a:ea typeface="Calibri"/>
                  <a:cs typeface="Calibri"/>
                  <a:sym typeface="Calibri"/>
                </a:rPr>
                <a:t>External certifications of practice will be required</a:t>
              </a:r>
              <a:endParaRPr/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rgbClr val="006C92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rgbClr val="006C92"/>
                  </a:solidFill>
                  <a:latin typeface="Calibri"/>
                  <a:ea typeface="Calibri"/>
                  <a:cs typeface="Calibri"/>
                  <a:sym typeface="Calibri"/>
                </a:rPr>
                <a:t>Documented security plans will be required</a:t>
              </a:r>
              <a:endParaRPr/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rgbClr val="006C92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rgbClr val="006C92"/>
                  </a:solidFill>
                  <a:latin typeface="Calibri"/>
                  <a:ea typeface="Calibri"/>
                  <a:cs typeface="Calibri"/>
                  <a:sym typeface="Calibri"/>
                </a:rPr>
                <a:t>Background checks for all participants</a:t>
              </a:r>
              <a:endParaRPr/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rgbClr val="006C92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rgbClr val="006C92"/>
                  </a:solidFill>
                  <a:latin typeface="Calibri"/>
                  <a:ea typeface="Calibri"/>
                  <a:cs typeface="Calibri"/>
                  <a:sym typeface="Calibri"/>
                </a:rPr>
                <a:t>Attempted imposition of ‘enterprise’ security controls</a:t>
              </a:r>
              <a:endParaRPr/>
            </a:p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rgbClr val="006C92"/>
                </a:buClr>
                <a:buSzPts val="2000"/>
                <a:buFont typeface="Arial"/>
                <a:buChar char="•"/>
              </a:pPr>
              <a:r>
                <a:rPr lang="en-US" sz="2000">
                  <a:solidFill>
                    <a:srgbClr val="006C92"/>
                  </a:solidFill>
                  <a:latin typeface="Calibri"/>
                  <a:ea typeface="Calibri"/>
                  <a:cs typeface="Calibri"/>
                  <a:sym typeface="Calibri"/>
                </a:rPr>
                <a:t>Larger programs will require dedicated security engineers</a:t>
              </a:r>
              <a:endParaRPr/>
            </a:p>
            <a:p>
              <a:pPr indent="-1714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Researcher wins grant for project on fear memory generalization |  University of Toronto Scarborough News" id="215" name="Google Shape;215;p4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12004" y="3518188"/>
              <a:ext cx="2029526" cy="13523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Content Slides">
  <a:themeElements>
    <a:clrScheme name="UC San Diego Health">
      <a:dk1>
        <a:srgbClr val="464749"/>
      </a:dk1>
      <a:lt1>
        <a:srgbClr val="FFFFFF"/>
      </a:lt1>
      <a:dk2>
        <a:srgbClr val="101D3A"/>
      </a:dk2>
      <a:lt2>
        <a:srgbClr val="FFFFFF"/>
      </a:lt2>
      <a:accent1>
        <a:srgbClr val="0C68AC"/>
      </a:accent1>
      <a:accent2>
        <a:srgbClr val="15A599"/>
      </a:accent2>
      <a:accent3>
        <a:srgbClr val="0C636E"/>
      </a:accent3>
      <a:accent4>
        <a:srgbClr val="443D82"/>
      </a:accent4>
      <a:accent5>
        <a:srgbClr val="671943"/>
      </a:accent5>
      <a:accent6>
        <a:srgbClr val="A7B306"/>
      </a:accent6>
      <a:hlink>
        <a:srgbClr val="AA0023"/>
      </a:hlink>
      <a:folHlink>
        <a:srgbClr val="0C68A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ection Slides">
  <a:themeElements>
    <a:clrScheme name="UC San Diego Health">
      <a:dk1>
        <a:srgbClr val="464749"/>
      </a:dk1>
      <a:lt1>
        <a:srgbClr val="FFFFFF"/>
      </a:lt1>
      <a:dk2>
        <a:srgbClr val="101D3A"/>
      </a:dk2>
      <a:lt2>
        <a:srgbClr val="FFFFFF"/>
      </a:lt2>
      <a:accent1>
        <a:srgbClr val="0C68AC"/>
      </a:accent1>
      <a:accent2>
        <a:srgbClr val="15A599"/>
      </a:accent2>
      <a:accent3>
        <a:srgbClr val="0C636E"/>
      </a:accent3>
      <a:accent4>
        <a:srgbClr val="443D82"/>
      </a:accent4>
      <a:accent5>
        <a:srgbClr val="671943"/>
      </a:accent5>
      <a:accent6>
        <a:srgbClr val="A7B306"/>
      </a:accent6>
      <a:hlink>
        <a:srgbClr val="AA0023"/>
      </a:hlink>
      <a:folHlink>
        <a:srgbClr val="0C68A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losing Slides">
  <a:themeElements>
    <a:clrScheme name="UC San Diego Health">
      <a:dk1>
        <a:srgbClr val="464749"/>
      </a:dk1>
      <a:lt1>
        <a:srgbClr val="FFFFFF"/>
      </a:lt1>
      <a:dk2>
        <a:srgbClr val="101D3A"/>
      </a:dk2>
      <a:lt2>
        <a:srgbClr val="FFFFFF"/>
      </a:lt2>
      <a:accent1>
        <a:srgbClr val="0C68AC"/>
      </a:accent1>
      <a:accent2>
        <a:srgbClr val="15A599"/>
      </a:accent2>
      <a:accent3>
        <a:srgbClr val="0C636E"/>
      </a:accent3>
      <a:accent4>
        <a:srgbClr val="443D82"/>
      </a:accent4>
      <a:accent5>
        <a:srgbClr val="671943"/>
      </a:accent5>
      <a:accent6>
        <a:srgbClr val="A7B306"/>
      </a:accent6>
      <a:hlink>
        <a:srgbClr val="AA0023"/>
      </a:hlink>
      <a:folHlink>
        <a:srgbClr val="0C68A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ucsddefault">
  <a:themeElements>
    <a:clrScheme name="UC San Diego Health">
      <a:dk1>
        <a:srgbClr val="464749"/>
      </a:dk1>
      <a:lt1>
        <a:srgbClr val="FFFFFF"/>
      </a:lt1>
      <a:dk2>
        <a:srgbClr val="101D3A"/>
      </a:dk2>
      <a:lt2>
        <a:srgbClr val="FFFFFF"/>
      </a:lt2>
      <a:accent1>
        <a:srgbClr val="0C68AC"/>
      </a:accent1>
      <a:accent2>
        <a:srgbClr val="15A599"/>
      </a:accent2>
      <a:accent3>
        <a:srgbClr val="0C636E"/>
      </a:accent3>
      <a:accent4>
        <a:srgbClr val="443D82"/>
      </a:accent4>
      <a:accent5>
        <a:srgbClr val="671943"/>
      </a:accent5>
      <a:accent6>
        <a:srgbClr val="A7B306"/>
      </a:accent6>
      <a:hlink>
        <a:srgbClr val="AA0023"/>
      </a:hlink>
      <a:folHlink>
        <a:srgbClr val="0C68A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