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embeddedFontLst>
    <p:embeddedFont>
      <p:font typeface="Roboto"/>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iMavi10kvkU856RCRpoEZPwl2x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Roboto-bold.fntdata"/><Relationship Id="rId16" Type="http://schemas.openxmlformats.org/officeDocument/2006/relationships/font" Target="fonts/Roboto-regular.fntdata"/><Relationship Id="rId5" Type="http://schemas.openxmlformats.org/officeDocument/2006/relationships/slide" Target="slides/slide1.xml"/><Relationship Id="rId19" Type="http://schemas.openxmlformats.org/officeDocument/2006/relationships/font" Target="fonts/Roboto-boldItalic.fntdata"/><Relationship Id="rId6" Type="http://schemas.openxmlformats.org/officeDocument/2006/relationships/slide" Target="slides/slide2.xml"/><Relationship Id="rId18"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99e84818b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99e84818be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99e84818be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ac453d30a_8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9ac453d30a_8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9ac453d30a_8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bcb38d6d7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9bcb38d6d7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29bcb38d6d7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9c21eea9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9c21eea9c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29c21eea9c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c21eea9c9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9c21eea9c9_0_1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9c21eea9c9_0_1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9ac453d30a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9ac453d30a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9ac453d30a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aa18f3630_1_1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aa18f3630_1_12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9aa18f3630_1_12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9aa18f3630_1_1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9aa18f3630_1_12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29aa18f3630_1_12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9ac453d30a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9ac453d30a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9ac453d30a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We found that the pain points, and potential gains of technology, we're different for different roles. for instance a common pain point for cyber instructor developers was a lack of personnel and inability to hire the needed people to sustain or grow cyber infrastructure. Research staff, post stocks and graduate students were involved with the majority of the day-to-day data movement and data management in scientific investigations and they reported pains ranging from cumbersome or slow data movement practices such as physically flying hard drives between image sources and home institutions, to organizational practices that in some extreme cases involve the project pi remembering which hard drives had which experiments. For junior faculty, a common theme was that access to others high quality data often launch their entire career, and led to their own funding to acquire data.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the specific Pains, and the specific games possible through nsdf have a common theme. they save human time spent with data management. nsdf's Federation of data storage could provide a path to scale domain specific cyber infrastructure. the Technologies we develop furthermore can be a force multiplier, as a set of tools that can be integrated into domain specific cyber infrastructures. data movement between institutions Computing systems is still a real problem, with cumbersome workarounds. Currently need a management in terms of organization and where to store it and how to store metadata associated with experiments is often reinvented by each research group,.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5.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53"/>
          <p:cNvPicPr preferRelativeResize="0"/>
          <p:nvPr/>
        </p:nvPicPr>
        <p:blipFill rotWithShape="1">
          <a:blip r:embed="rId2">
            <a:alphaModFix/>
          </a:blip>
          <a:srcRect b="0" l="0" r="0" t="0"/>
          <a:stretch/>
        </p:blipFill>
        <p:spPr>
          <a:xfrm>
            <a:off x="0" y="-18574"/>
            <a:ext cx="12192000" cy="4343400"/>
          </a:xfrm>
          <a:prstGeom prst="rect">
            <a:avLst/>
          </a:prstGeom>
          <a:noFill/>
          <a:ln>
            <a:noFill/>
          </a:ln>
        </p:spPr>
      </p:pic>
      <p:sp>
        <p:nvSpPr>
          <p:cNvPr id="17" name="Google Shape;17;p53"/>
          <p:cNvSpPr/>
          <p:nvPr/>
        </p:nvSpPr>
        <p:spPr>
          <a:xfrm>
            <a:off x="0" y="4275786"/>
            <a:ext cx="12192000" cy="2582214"/>
          </a:xfrm>
          <a:prstGeom prst="rect">
            <a:avLst/>
          </a:prstGeom>
          <a:solidFill>
            <a:srgbClr val="48BE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53"/>
          <p:cNvSpPr txBox="1"/>
          <p:nvPr>
            <p:ph type="ctrTitle"/>
          </p:nvPr>
        </p:nvSpPr>
        <p:spPr>
          <a:xfrm>
            <a:off x="681797" y="1906998"/>
            <a:ext cx="10824402" cy="22500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3600"/>
              <a:buFont typeface="Calibri"/>
              <a:buNone/>
              <a:defRPr b="1" i="0" sz="36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3"/>
          <p:cNvSpPr txBox="1"/>
          <p:nvPr>
            <p:ph idx="1" type="subTitle"/>
          </p:nvPr>
        </p:nvSpPr>
        <p:spPr>
          <a:xfrm>
            <a:off x="681796" y="4430332"/>
            <a:ext cx="10824401" cy="188447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800"/>
              <a:buNone/>
              <a:defRPr sz="1800" cap="none">
                <a:solidFill>
                  <a:schemeClr val="lt1"/>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1000"/>
              </a:spcAft>
              <a:buSzPts val="1200"/>
              <a:buNone/>
              <a:defRPr>
                <a:solidFill>
                  <a:schemeClr val="lt1"/>
                </a:solidFill>
              </a:defRPr>
            </a:lvl9pPr>
          </a:lstStyle>
          <a:p/>
        </p:txBody>
      </p:sp>
      <p:pic>
        <p:nvPicPr>
          <p:cNvPr id="20" name="Google Shape;20;p53"/>
          <p:cNvPicPr preferRelativeResize="0"/>
          <p:nvPr/>
        </p:nvPicPr>
        <p:blipFill rotWithShape="1">
          <a:blip r:embed="rId3">
            <a:alphaModFix/>
          </a:blip>
          <a:srcRect b="0" l="0" r="0" t="0"/>
          <a:stretch/>
        </p:blipFill>
        <p:spPr>
          <a:xfrm>
            <a:off x="8153400" y="529898"/>
            <a:ext cx="3200400" cy="1130489"/>
          </a:xfrm>
          <a:prstGeom prst="rect">
            <a:avLst/>
          </a:prstGeom>
          <a:noFill/>
          <a:ln>
            <a:noFill/>
          </a:ln>
        </p:spPr>
      </p:pic>
      <p:sp>
        <p:nvSpPr>
          <p:cNvPr id="21" name="Google Shape;21;p53"/>
          <p:cNvSpPr txBox="1"/>
          <p:nvPr>
            <p:ph idx="10" type="dt"/>
          </p:nvPr>
        </p:nvSpPr>
        <p:spPr>
          <a:xfrm>
            <a:off x="681796" y="6422137"/>
            <a:ext cx="1600200" cy="33832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sz="1000">
                <a:solidFill>
                  <a:srgbClr val="000000"/>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3"/>
          <p:cNvSpPr txBox="1"/>
          <p:nvPr>
            <p:ph idx="12" type="sldNum"/>
          </p:nvPr>
        </p:nvSpPr>
        <p:spPr>
          <a:xfrm>
            <a:off x="10955032" y="6422137"/>
            <a:ext cx="551167" cy="338328"/>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u="none" cap="none" strike="noStrike">
                <a:solidFill>
                  <a:srgbClr val="000000"/>
                </a:solidFill>
                <a:latin typeface="Calibri"/>
                <a:ea typeface="Calibri"/>
                <a:cs typeface="Calibri"/>
                <a:sym typeface="Calibri"/>
              </a:defRPr>
            </a:lvl1pPr>
            <a:lvl2pPr indent="0" lvl="1" marL="0" algn="r">
              <a:spcBef>
                <a:spcPts val="0"/>
              </a:spcBef>
              <a:buNone/>
              <a:defRPr b="0" i="0" sz="1000" u="none" cap="none" strike="noStrike">
                <a:solidFill>
                  <a:srgbClr val="000000"/>
                </a:solidFill>
                <a:latin typeface="Calibri"/>
                <a:ea typeface="Calibri"/>
                <a:cs typeface="Calibri"/>
                <a:sym typeface="Calibri"/>
              </a:defRPr>
            </a:lvl2pPr>
            <a:lvl3pPr indent="0" lvl="2" marL="0" algn="r">
              <a:spcBef>
                <a:spcPts val="0"/>
              </a:spcBef>
              <a:buNone/>
              <a:defRPr b="0" i="0" sz="1000" u="none" cap="none" strike="noStrike">
                <a:solidFill>
                  <a:srgbClr val="000000"/>
                </a:solidFill>
                <a:latin typeface="Calibri"/>
                <a:ea typeface="Calibri"/>
                <a:cs typeface="Calibri"/>
                <a:sym typeface="Calibri"/>
              </a:defRPr>
            </a:lvl3pPr>
            <a:lvl4pPr indent="0" lvl="3" marL="0" algn="r">
              <a:spcBef>
                <a:spcPts val="0"/>
              </a:spcBef>
              <a:buNone/>
              <a:defRPr b="0" i="0" sz="1000" u="none" cap="none" strike="noStrike">
                <a:solidFill>
                  <a:srgbClr val="000000"/>
                </a:solidFill>
                <a:latin typeface="Calibri"/>
                <a:ea typeface="Calibri"/>
                <a:cs typeface="Calibri"/>
                <a:sym typeface="Calibri"/>
              </a:defRPr>
            </a:lvl4pPr>
            <a:lvl5pPr indent="0" lvl="4" marL="0" algn="r">
              <a:spcBef>
                <a:spcPts val="0"/>
              </a:spcBef>
              <a:buNone/>
              <a:defRPr b="0" i="0" sz="1000" u="none" cap="none" strike="noStrike">
                <a:solidFill>
                  <a:srgbClr val="000000"/>
                </a:solidFill>
                <a:latin typeface="Calibri"/>
                <a:ea typeface="Calibri"/>
                <a:cs typeface="Calibri"/>
                <a:sym typeface="Calibri"/>
              </a:defRPr>
            </a:lvl5pPr>
            <a:lvl6pPr indent="0" lvl="5" marL="0" algn="r">
              <a:spcBef>
                <a:spcPts val="0"/>
              </a:spcBef>
              <a:buNone/>
              <a:defRPr b="0" i="0" sz="1000" u="none" cap="none" strike="noStrike">
                <a:solidFill>
                  <a:srgbClr val="000000"/>
                </a:solidFill>
                <a:latin typeface="Calibri"/>
                <a:ea typeface="Calibri"/>
                <a:cs typeface="Calibri"/>
                <a:sym typeface="Calibri"/>
              </a:defRPr>
            </a:lvl6pPr>
            <a:lvl7pPr indent="0" lvl="6" marL="0" algn="r">
              <a:spcBef>
                <a:spcPts val="0"/>
              </a:spcBef>
              <a:buNone/>
              <a:defRPr b="0" i="0" sz="1000" u="none" cap="none" strike="noStrike">
                <a:solidFill>
                  <a:srgbClr val="000000"/>
                </a:solidFill>
                <a:latin typeface="Calibri"/>
                <a:ea typeface="Calibri"/>
                <a:cs typeface="Calibri"/>
                <a:sym typeface="Calibri"/>
              </a:defRPr>
            </a:lvl7pPr>
            <a:lvl8pPr indent="0" lvl="7" marL="0" algn="r">
              <a:spcBef>
                <a:spcPts val="0"/>
              </a:spcBef>
              <a:buNone/>
              <a:defRPr b="0" i="0" sz="1000" u="none" cap="none" strike="noStrike">
                <a:solidFill>
                  <a:srgbClr val="000000"/>
                </a:solidFill>
                <a:latin typeface="Calibri"/>
                <a:ea typeface="Calibri"/>
                <a:cs typeface="Calibri"/>
                <a:sym typeface="Calibri"/>
              </a:defRPr>
            </a:lvl8pPr>
            <a:lvl9pPr indent="0" lvl="8" marL="0" algn="r">
              <a:spcBef>
                <a:spcPts val="0"/>
              </a:spcBef>
              <a:buNone/>
              <a:defRPr b="0" i="0" sz="10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53"/>
          <p:cNvPicPr preferRelativeResize="0"/>
          <p:nvPr/>
        </p:nvPicPr>
        <p:blipFill rotWithShape="1">
          <a:blip r:embed="rId4">
            <a:alphaModFix/>
          </a:blip>
          <a:srcRect b="0" l="0" r="0" t="0"/>
          <a:stretch/>
        </p:blipFill>
        <p:spPr>
          <a:xfrm>
            <a:off x="412630" y="6485246"/>
            <a:ext cx="205740" cy="2057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62"/>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2"/>
          <p:cNvSpPr txBox="1"/>
          <p:nvPr>
            <p:ph idx="1" type="body"/>
          </p:nvPr>
        </p:nvSpPr>
        <p:spPr>
          <a:xfrm>
            <a:off x="685802" y="2142067"/>
            <a:ext cx="4995334" cy="3649134"/>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0" name="Google Shape;60;p62"/>
          <p:cNvSpPr txBox="1"/>
          <p:nvPr>
            <p:ph idx="2" type="body"/>
          </p:nvPr>
        </p:nvSpPr>
        <p:spPr>
          <a:xfrm>
            <a:off x="5821895" y="2142067"/>
            <a:ext cx="4995332" cy="3649133"/>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1" name="Google Shape;61;p62"/>
          <p:cNvSpPr txBox="1"/>
          <p:nvPr>
            <p:ph idx="10" type="dt"/>
          </p:nvPr>
        </p:nvSpPr>
        <p:spPr>
          <a:xfrm>
            <a:off x="681797"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2"/>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62"/>
          <p:cNvPicPr preferRelativeResize="0"/>
          <p:nvPr/>
        </p:nvPicPr>
        <p:blipFill rotWithShape="1">
          <a:blip r:embed="rId2">
            <a:alphaModFix/>
          </a:blip>
          <a:srcRect b="0" l="0" r="0" t="0"/>
          <a:stretch/>
        </p:blipFill>
        <p:spPr>
          <a:xfrm>
            <a:off x="365125" y="6523402"/>
            <a:ext cx="316672" cy="31667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63"/>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36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3"/>
          <p:cNvSpPr txBox="1"/>
          <p:nvPr>
            <p:ph idx="1" type="body"/>
          </p:nvPr>
        </p:nvSpPr>
        <p:spPr>
          <a:xfrm>
            <a:off x="973670" y="2218267"/>
            <a:ext cx="4709054" cy="5762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800"/>
              <a:buNone/>
              <a:defRPr b="0" sz="28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1000"/>
              </a:spcAft>
              <a:buSzPts val="1600"/>
              <a:buNone/>
              <a:defRPr b="1" sz="1600"/>
            </a:lvl9pPr>
          </a:lstStyle>
          <a:p/>
        </p:txBody>
      </p:sp>
      <p:sp>
        <p:nvSpPr>
          <p:cNvPr id="67" name="Google Shape;67;p63"/>
          <p:cNvSpPr txBox="1"/>
          <p:nvPr>
            <p:ph idx="2" type="body"/>
          </p:nvPr>
        </p:nvSpPr>
        <p:spPr>
          <a:xfrm>
            <a:off x="685801" y="2870201"/>
            <a:ext cx="4996923" cy="2920998"/>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Clr>
                <a:srgbClr val="000000"/>
              </a:buClr>
              <a:buSzPts val="1800"/>
              <a:buChar char="•"/>
              <a:defRPr/>
            </a:lvl1pPr>
            <a:lvl2pPr indent="-330200" lvl="1" marL="914400" algn="l">
              <a:spcBef>
                <a:spcPts val="1000"/>
              </a:spcBef>
              <a:spcAft>
                <a:spcPts val="0"/>
              </a:spcAft>
              <a:buClr>
                <a:srgbClr val="000000"/>
              </a:buClr>
              <a:buSzPts val="1600"/>
              <a:buChar char="•"/>
              <a:defRPr/>
            </a:lvl2pPr>
            <a:lvl3pPr indent="-317500" lvl="2" marL="1371600" algn="l">
              <a:spcBef>
                <a:spcPts val="1000"/>
              </a:spcBef>
              <a:spcAft>
                <a:spcPts val="0"/>
              </a:spcAft>
              <a:buClr>
                <a:srgbClr val="000000"/>
              </a:buClr>
              <a:buSzPts val="1400"/>
              <a:buChar char="•"/>
              <a:defRPr/>
            </a:lvl3pPr>
            <a:lvl4pPr indent="-304800" lvl="3" marL="1828800" algn="l">
              <a:spcBef>
                <a:spcPts val="1000"/>
              </a:spcBef>
              <a:spcAft>
                <a:spcPts val="0"/>
              </a:spcAft>
              <a:buClr>
                <a:srgbClr val="000000"/>
              </a:buClr>
              <a:buSzPts val="1200"/>
              <a:buChar char="•"/>
              <a:defRPr/>
            </a:lvl4pPr>
            <a:lvl5pPr indent="-304800" lvl="4" marL="2286000" algn="l">
              <a:spcBef>
                <a:spcPts val="1000"/>
              </a:spcBef>
              <a:spcAft>
                <a:spcPts val="0"/>
              </a:spcAft>
              <a:buClr>
                <a:srgbClr val="000000"/>
              </a:buClr>
              <a:buSzPts val="12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68" name="Google Shape;68;p63"/>
          <p:cNvSpPr txBox="1"/>
          <p:nvPr>
            <p:ph idx="3" type="body"/>
          </p:nvPr>
        </p:nvSpPr>
        <p:spPr>
          <a:xfrm>
            <a:off x="6096003" y="2226734"/>
            <a:ext cx="47228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800"/>
              <a:buNone/>
              <a:defRPr b="0" sz="2800"/>
            </a:lvl1pPr>
            <a:lvl2pPr indent="-228600" lvl="1" marL="914400" algn="l">
              <a:spcBef>
                <a:spcPts val="1000"/>
              </a:spcBef>
              <a:spcAft>
                <a:spcPts val="0"/>
              </a:spcAft>
              <a:buSzPts val="2000"/>
              <a:buNone/>
              <a:defRPr b="1" sz="2000"/>
            </a:lvl2pPr>
            <a:lvl3pPr indent="-228600" lvl="2" marL="1371600" algn="l">
              <a:spcBef>
                <a:spcPts val="1000"/>
              </a:spcBef>
              <a:spcAft>
                <a:spcPts val="0"/>
              </a:spcAft>
              <a:buSzPts val="1800"/>
              <a:buNone/>
              <a:defRPr b="1" sz="1800"/>
            </a:lvl3pPr>
            <a:lvl4pPr indent="-228600" lvl="3" marL="1828800" algn="l">
              <a:spcBef>
                <a:spcPts val="1000"/>
              </a:spcBef>
              <a:spcAft>
                <a:spcPts val="0"/>
              </a:spcAft>
              <a:buSzPts val="1600"/>
              <a:buNone/>
              <a:defRPr b="1" sz="1600"/>
            </a:lvl4pPr>
            <a:lvl5pPr indent="-228600" lvl="4" marL="2286000" algn="l">
              <a:spcBef>
                <a:spcPts val="1000"/>
              </a:spcBef>
              <a:spcAft>
                <a:spcPts val="0"/>
              </a:spcAft>
              <a:buSzPts val="1600"/>
              <a:buNone/>
              <a:defRPr b="1" sz="1600"/>
            </a:lvl5pPr>
            <a:lvl6pPr indent="-228600" lvl="5" marL="2743200" algn="l">
              <a:spcBef>
                <a:spcPts val="1000"/>
              </a:spcBef>
              <a:spcAft>
                <a:spcPts val="0"/>
              </a:spcAft>
              <a:buSzPts val="1600"/>
              <a:buNone/>
              <a:defRPr b="1" sz="1600"/>
            </a:lvl6pPr>
            <a:lvl7pPr indent="-228600" lvl="6" marL="3200400" algn="l">
              <a:spcBef>
                <a:spcPts val="1000"/>
              </a:spcBef>
              <a:spcAft>
                <a:spcPts val="0"/>
              </a:spcAft>
              <a:buSzPts val="1600"/>
              <a:buNone/>
              <a:defRPr b="1" sz="1600"/>
            </a:lvl7pPr>
            <a:lvl8pPr indent="-228600" lvl="7" marL="3657600" algn="l">
              <a:spcBef>
                <a:spcPts val="1000"/>
              </a:spcBef>
              <a:spcAft>
                <a:spcPts val="0"/>
              </a:spcAft>
              <a:buSzPts val="1600"/>
              <a:buNone/>
              <a:defRPr b="1" sz="1600"/>
            </a:lvl8pPr>
            <a:lvl9pPr indent="-228600" lvl="8" marL="4114800" algn="l">
              <a:spcBef>
                <a:spcPts val="1000"/>
              </a:spcBef>
              <a:spcAft>
                <a:spcPts val="1000"/>
              </a:spcAft>
              <a:buSzPts val="1600"/>
              <a:buNone/>
              <a:defRPr b="1" sz="1600"/>
            </a:lvl9pPr>
          </a:lstStyle>
          <a:p/>
        </p:txBody>
      </p:sp>
      <p:sp>
        <p:nvSpPr>
          <p:cNvPr id="69" name="Google Shape;69;p63"/>
          <p:cNvSpPr txBox="1"/>
          <p:nvPr>
            <p:ph idx="4" type="body"/>
          </p:nvPr>
        </p:nvSpPr>
        <p:spPr>
          <a:xfrm>
            <a:off x="5823483" y="2870201"/>
            <a:ext cx="4995334" cy="2920998"/>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Clr>
                <a:srgbClr val="000000"/>
              </a:buClr>
              <a:buSzPts val="1800"/>
              <a:buChar char="•"/>
              <a:defRPr/>
            </a:lvl1pPr>
            <a:lvl2pPr indent="-330200" lvl="1" marL="914400" algn="l">
              <a:spcBef>
                <a:spcPts val="1000"/>
              </a:spcBef>
              <a:spcAft>
                <a:spcPts val="0"/>
              </a:spcAft>
              <a:buClr>
                <a:srgbClr val="000000"/>
              </a:buClr>
              <a:buSzPts val="1600"/>
              <a:buChar char="•"/>
              <a:defRPr/>
            </a:lvl2pPr>
            <a:lvl3pPr indent="-317500" lvl="2" marL="1371600" algn="l">
              <a:spcBef>
                <a:spcPts val="1000"/>
              </a:spcBef>
              <a:spcAft>
                <a:spcPts val="0"/>
              </a:spcAft>
              <a:buClr>
                <a:srgbClr val="000000"/>
              </a:buClr>
              <a:buSzPts val="1400"/>
              <a:buChar char="•"/>
              <a:defRPr/>
            </a:lvl3pPr>
            <a:lvl4pPr indent="-304800" lvl="3" marL="1828800" algn="l">
              <a:spcBef>
                <a:spcPts val="1000"/>
              </a:spcBef>
              <a:spcAft>
                <a:spcPts val="0"/>
              </a:spcAft>
              <a:buClr>
                <a:srgbClr val="000000"/>
              </a:buClr>
              <a:buSzPts val="1200"/>
              <a:buChar char="•"/>
              <a:defRPr/>
            </a:lvl4pPr>
            <a:lvl5pPr indent="-304800" lvl="4" marL="2286000" algn="l">
              <a:spcBef>
                <a:spcPts val="1000"/>
              </a:spcBef>
              <a:spcAft>
                <a:spcPts val="0"/>
              </a:spcAft>
              <a:buClr>
                <a:srgbClr val="000000"/>
              </a:buClr>
              <a:buSzPts val="12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70" name="Google Shape;70;p63"/>
          <p:cNvSpPr txBox="1"/>
          <p:nvPr>
            <p:ph idx="10" type="dt"/>
          </p:nvPr>
        </p:nvSpPr>
        <p:spPr>
          <a:xfrm>
            <a:off x="685801"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3"/>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64"/>
          <p:cNvSpPr txBox="1"/>
          <p:nvPr>
            <p:ph type="title"/>
          </p:nvPr>
        </p:nvSpPr>
        <p:spPr>
          <a:xfrm>
            <a:off x="685800" y="2074333"/>
            <a:ext cx="3680885"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400"/>
              <a:buFont typeface="Calibri"/>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64"/>
          <p:cNvSpPr txBox="1"/>
          <p:nvPr>
            <p:ph idx="1" type="body"/>
          </p:nvPr>
        </p:nvSpPr>
        <p:spPr>
          <a:xfrm>
            <a:off x="4648201" y="609601"/>
            <a:ext cx="6169026" cy="518160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75" name="Google Shape;75;p64"/>
          <p:cNvSpPr txBox="1"/>
          <p:nvPr>
            <p:ph idx="2" type="body"/>
          </p:nvPr>
        </p:nvSpPr>
        <p:spPr>
          <a:xfrm>
            <a:off x="685800" y="3445933"/>
            <a:ext cx="3680885"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600"/>
              <a:buNone/>
              <a:defRPr sz="16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76" name="Google Shape;76;p64"/>
          <p:cNvSpPr txBox="1"/>
          <p:nvPr>
            <p:ph idx="10" type="dt"/>
          </p:nvPr>
        </p:nvSpPr>
        <p:spPr>
          <a:xfrm>
            <a:off x="685800"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4"/>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65"/>
          <p:cNvSpPr txBox="1"/>
          <p:nvPr>
            <p:ph type="title"/>
          </p:nvPr>
        </p:nvSpPr>
        <p:spPr>
          <a:xfrm>
            <a:off x="685800" y="1600200"/>
            <a:ext cx="6164653" cy="137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800"/>
              <a:buFont typeface="Calibri"/>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65"/>
          <p:cNvSpPr/>
          <p:nvPr>
            <p:ph idx="2" type="pic"/>
          </p:nvPr>
        </p:nvSpPr>
        <p:spPr>
          <a:xfrm>
            <a:off x="7536253" y="914400"/>
            <a:ext cx="3280974" cy="4572000"/>
          </a:xfrm>
          <a:prstGeom prst="roundRect">
            <a:avLst>
              <a:gd fmla="val 42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81" name="Google Shape;81;p65"/>
          <p:cNvSpPr txBox="1"/>
          <p:nvPr>
            <p:ph idx="1" type="body"/>
          </p:nvPr>
        </p:nvSpPr>
        <p:spPr>
          <a:xfrm>
            <a:off x="685800" y="2971800"/>
            <a:ext cx="6164653" cy="18288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800"/>
              <a:buNone/>
              <a:defRPr sz="18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82" name="Google Shape;82;p65"/>
          <p:cNvSpPr txBox="1"/>
          <p:nvPr>
            <p:ph idx="10" type="dt"/>
          </p:nvPr>
        </p:nvSpPr>
        <p:spPr>
          <a:xfrm>
            <a:off x="685800"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5"/>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4" name="Shape 84"/>
        <p:cNvGrpSpPr/>
        <p:nvPr/>
      </p:nvGrpSpPr>
      <p:grpSpPr>
        <a:xfrm>
          <a:off x="0" y="0"/>
          <a:ext cx="0" cy="0"/>
          <a:chOff x="0" y="0"/>
          <a:chExt cx="0" cy="0"/>
        </a:xfrm>
      </p:grpSpPr>
      <p:sp>
        <p:nvSpPr>
          <p:cNvPr id="85" name="Google Shape;85;p66"/>
          <p:cNvSpPr txBox="1"/>
          <p:nvPr>
            <p:ph type="title"/>
          </p:nvPr>
        </p:nvSpPr>
        <p:spPr>
          <a:xfrm>
            <a:off x="685800" y="4732865"/>
            <a:ext cx="1013142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400"/>
              <a:buFont typeface="Calibri"/>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6"/>
          <p:cNvSpPr/>
          <p:nvPr>
            <p:ph idx="2" type="pic"/>
          </p:nvPr>
        </p:nvSpPr>
        <p:spPr>
          <a:xfrm>
            <a:off x="1371600" y="932112"/>
            <a:ext cx="8759827" cy="3164976"/>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87" name="Google Shape;87;p66"/>
          <p:cNvSpPr txBox="1"/>
          <p:nvPr>
            <p:ph idx="1" type="body"/>
          </p:nvPr>
        </p:nvSpPr>
        <p:spPr>
          <a:xfrm>
            <a:off x="685800" y="5299603"/>
            <a:ext cx="10131427"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400"/>
              <a:buNone/>
              <a:defRPr sz="1400"/>
            </a:lvl1pPr>
            <a:lvl2pPr indent="-228600" lvl="1" marL="914400" algn="l">
              <a:spcBef>
                <a:spcPts val="1000"/>
              </a:spcBef>
              <a:spcAft>
                <a:spcPts val="0"/>
              </a:spcAft>
              <a:buSzPts val="1200"/>
              <a:buNone/>
              <a:defRPr sz="1200"/>
            </a:lvl2pPr>
            <a:lvl3pPr indent="-228600" lvl="2" marL="1371600" algn="l">
              <a:spcBef>
                <a:spcPts val="1000"/>
              </a:spcBef>
              <a:spcAft>
                <a:spcPts val="0"/>
              </a:spcAft>
              <a:buSzPts val="1000"/>
              <a:buNone/>
              <a:defRPr sz="1000"/>
            </a:lvl3pPr>
            <a:lvl4pPr indent="-228600" lvl="3" marL="1828800" algn="l">
              <a:spcBef>
                <a:spcPts val="1000"/>
              </a:spcBef>
              <a:spcAft>
                <a:spcPts val="0"/>
              </a:spcAft>
              <a:buSzPts val="900"/>
              <a:buNone/>
              <a:defRPr sz="900"/>
            </a:lvl4pPr>
            <a:lvl5pPr indent="-228600" lvl="4" marL="2286000" algn="l">
              <a:spcBef>
                <a:spcPts val="1000"/>
              </a:spcBef>
              <a:spcAft>
                <a:spcPts val="0"/>
              </a:spcAft>
              <a:buSzPts val="900"/>
              <a:buNone/>
              <a:defRPr sz="900"/>
            </a:lvl5pPr>
            <a:lvl6pPr indent="-228600" lvl="5" marL="2743200" algn="l">
              <a:spcBef>
                <a:spcPts val="1000"/>
              </a:spcBef>
              <a:spcAft>
                <a:spcPts val="0"/>
              </a:spcAft>
              <a:buSzPts val="900"/>
              <a:buNone/>
              <a:defRPr sz="900"/>
            </a:lvl6pPr>
            <a:lvl7pPr indent="-228600" lvl="6" marL="3200400" algn="l">
              <a:spcBef>
                <a:spcPts val="1000"/>
              </a:spcBef>
              <a:spcAft>
                <a:spcPts val="0"/>
              </a:spcAft>
              <a:buSzPts val="900"/>
              <a:buNone/>
              <a:defRPr sz="900"/>
            </a:lvl7pPr>
            <a:lvl8pPr indent="-228600" lvl="7" marL="3657600" algn="l">
              <a:spcBef>
                <a:spcPts val="1000"/>
              </a:spcBef>
              <a:spcAft>
                <a:spcPts val="0"/>
              </a:spcAft>
              <a:buSzPts val="900"/>
              <a:buNone/>
              <a:defRPr sz="900"/>
            </a:lvl8pPr>
            <a:lvl9pPr indent="-228600" lvl="8" marL="4114800" algn="l">
              <a:spcBef>
                <a:spcPts val="1000"/>
              </a:spcBef>
              <a:spcAft>
                <a:spcPts val="1000"/>
              </a:spcAft>
              <a:buSzPts val="900"/>
              <a:buNone/>
              <a:defRPr sz="900"/>
            </a:lvl9pPr>
          </a:lstStyle>
          <a:p/>
        </p:txBody>
      </p:sp>
      <p:sp>
        <p:nvSpPr>
          <p:cNvPr id="88" name="Google Shape;88;p66"/>
          <p:cNvSpPr txBox="1"/>
          <p:nvPr>
            <p:ph idx="10" type="dt"/>
          </p:nvPr>
        </p:nvSpPr>
        <p:spPr>
          <a:xfrm>
            <a:off x="685800"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66"/>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0" name="Shape 90"/>
        <p:cNvGrpSpPr/>
        <p:nvPr/>
      </p:nvGrpSpPr>
      <p:grpSpPr>
        <a:xfrm>
          <a:off x="0" y="0"/>
          <a:ext cx="0" cy="0"/>
          <a:chOff x="0" y="0"/>
          <a:chExt cx="0" cy="0"/>
        </a:xfrm>
      </p:grpSpPr>
      <p:sp>
        <p:nvSpPr>
          <p:cNvPr id="91" name="Google Shape;91;p67"/>
          <p:cNvSpPr txBox="1"/>
          <p:nvPr>
            <p:ph type="title"/>
          </p:nvPr>
        </p:nvSpPr>
        <p:spPr>
          <a:xfrm>
            <a:off x="685801" y="609601"/>
            <a:ext cx="10131427" cy="3124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3200"/>
              <a:buFont typeface="Calibri"/>
              <a:buNone/>
              <a:defRPr b="0" sz="3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7"/>
          <p:cNvSpPr txBox="1"/>
          <p:nvPr>
            <p:ph idx="1" type="body"/>
          </p:nvPr>
        </p:nvSpPr>
        <p:spPr>
          <a:xfrm>
            <a:off x="685800" y="4343400"/>
            <a:ext cx="10131428"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2000"/>
              <a:buNone/>
              <a:defRPr sz="2000">
                <a:solidFill>
                  <a:srgbClr val="000000"/>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93" name="Google Shape;93;p67"/>
          <p:cNvSpPr txBox="1"/>
          <p:nvPr>
            <p:ph idx="10" type="dt"/>
          </p:nvPr>
        </p:nvSpPr>
        <p:spPr>
          <a:xfrm>
            <a:off x="685800"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67"/>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5" name="Shape 95"/>
        <p:cNvGrpSpPr/>
        <p:nvPr/>
      </p:nvGrpSpPr>
      <p:grpSpPr>
        <a:xfrm>
          <a:off x="0" y="0"/>
          <a:ext cx="0" cy="0"/>
          <a:chOff x="0" y="0"/>
          <a:chExt cx="0" cy="0"/>
        </a:xfrm>
      </p:grpSpPr>
      <p:sp>
        <p:nvSpPr>
          <p:cNvPr id="96" name="Google Shape;96;p68"/>
          <p:cNvSpPr txBox="1"/>
          <p:nvPr/>
        </p:nvSpPr>
        <p:spPr>
          <a:xfrm>
            <a:off x="10237867" y="274320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000000"/>
              </a:buClr>
              <a:buSzPts val="8000"/>
              <a:buFont typeface="Calibri"/>
              <a:buNone/>
            </a:pPr>
            <a:r>
              <a:rPr b="0" lang="en" sz="8000" cap="none">
                <a:solidFill>
                  <a:srgbClr val="000000"/>
                </a:solidFill>
                <a:latin typeface="Calibri"/>
                <a:ea typeface="Calibri"/>
                <a:cs typeface="Calibri"/>
                <a:sym typeface="Calibri"/>
              </a:rPr>
              <a:t>”</a:t>
            </a:r>
            <a:endParaRPr/>
          </a:p>
        </p:txBody>
      </p:sp>
      <p:sp>
        <p:nvSpPr>
          <p:cNvPr id="97" name="Google Shape;97;p68"/>
          <p:cNvSpPr txBox="1"/>
          <p:nvPr/>
        </p:nvSpPr>
        <p:spPr>
          <a:xfrm>
            <a:off x="488275" y="823337"/>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000000"/>
              </a:buClr>
              <a:buSzPts val="8000"/>
              <a:buFont typeface="Calibri"/>
              <a:buNone/>
            </a:pPr>
            <a:r>
              <a:rPr b="0" lang="en" sz="8000" cap="none">
                <a:solidFill>
                  <a:srgbClr val="000000"/>
                </a:solidFill>
                <a:latin typeface="Calibri"/>
                <a:ea typeface="Calibri"/>
                <a:cs typeface="Calibri"/>
                <a:sym typeface="Calibri"/>
              </a:rPr>
              <a:t>“</a:t>
            </a:r>
            <a:endParaRPr/>
          </a:p>
        </p:txBody>
      </p:sp>
      <p:sp>
        <p:nvSpPr>
          <p:cNvPr id="98" name="Google Shape;98;p68"/>
          <p:cNvSpPr txBox="1"/>
          <p:nvPr>
            <p:ph type="title"/>
          </p:nvPr>
        </p:nvSpPr>
        <p:spPr>
          <a:xfrm>
            <a:off x="992267" y="609601"/>
            <a:ext cx="9550399" cy="27431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3200"/>
              <a:buFont typeface="Calibri"/>
              <a:buNone/>
              <a:defRPr b="0" sz="3200" cap="none">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68"/>
          <p:cNvSpPr txBox="1"/>
          <p:nvPr>
            <p:ph idx="1" type="body"/>
          </p:nvPr>
        </p:nvSpPr>
        <p:spPr>
          <a:xfrm>
            <a:off x="1097875" y="3352800"/>
            <a:ext cx="9339184" cy="3810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1800"/>
              <a:buFont typeface="Calibri"/>
              <a:buNone/>
              <a:defRPr/>
            </a:lvl1pPr>
            <a:lvl2pPr indent="-228600" lvl="1" marL="914400" algn="l">
              <a:spcBef>
                <a:spcPts val="1000"/>
              </a:spcBef>
              <a:spcAft>
                <a:spcPts val="0"/>
              </a:spcAft>
              <a:buSzPts val="1600"/>
              <a:buFont typeface="Calibri"/>
              <a:buNone/>
              <a:defRPr/>
            </a:lvl2pPr>
            <a:lvl3pPr indent="-228600" lvl="2" marL="1371600" algn="l">
              <a:spcBef>
                <a:spcPts val="1000"/>
              </a:spcBef>
              <a:spcAft>
                <a:spcPts val="0"/>
              </a:spcAft>
              <a:buSzPts val="1400"/>
              <a:buFont typeface="Calibri"/>
              <a:buNone/>
              <a:defRPr/>
            </a:lvl3pPr>
            <a:lvl4pPr indent="-228600" lvl="3" marL="1828800" algn="l">
              <a:spcBef>
                <a:spcPts val="1000"/>
              </a:spcBef>
              <a:spcAft>
                <a:spcPts val="0"/>
              </a:spcAft>
              <a:buSzPts val="1200"/>
              <a:buFont typeface="Calibri"/>
              <a:buNone/>
              <a:defRPr/>
            </a:lvl4pPr>
            <a:lvl5pPr indent="-228600" lvl="4" marL="2286000" algn="l">
              <a:spcBef>
                <a:spcPts val="1000"/>
              </a:spcBef>
              <a:spcAft>
                <a:spcPts val="0"/>
              </a:spcAft>
              <a:buSzPts val="1200"/>
              <a:buFont typeface="Calibri"/>
              <a:buNone/>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100" name="Google Shape;100;p68"/>
          <p:cNvSpPr txBox="1"/>
          <p:nvPr>
            <p:ph idx="2" type="body"/>
          </p:nvPr>
        </p:nvSpPr>
        <p:spPr>
          <a:xfrm>
            <a:off x="687465" y="4343400"/>
            <a:ext cx="10152367" cy="144780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2000"/>
              <a:buNone/>
              <a:defRPr sz="2000">
                <a:solidFill>
                  <a:srgbClr val="000000"/>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101" name="Google Shape;101;p68"/>
          <p:cNvSpPr txBox="1"/>
          <p:nvPr>
            <p:ph idx="10" type="dt"/>
          </p:nvPr>
        </p:nvSpPr>
        <p:spPr>
          <a:xfrm>
            <a:off x="685801"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68"/>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54"/>
          <p:cNvSpPr txBox="1"/>
          <p:nvPr>
            <p:ph type="title"/>
          </p:nvPr>
        </p:nvSpPr>
        <p:spPr>
          <a:xfrm>
            <a:off x="685801" y="391390"/>
            <a:ext cx="10820398" cy="999066"/>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4"/>
          <p:cNvSpPr txBox="1"/>
          <p:nvPr>
            <p:ph idx="1" type="body"/>
          </p:nvPr>
        </p:nvSpPr>
        <p:spPr>
          <a:xfrm>
            <a:off x="685801" y="1475509"/>
            <a:ext cx="10820398" cy="4315691"/>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27" name="Google Shape;27;p54"/>
          <p:cNvSpPr txBox="1"/>
          <p:nvPr>
            <p:ph idx="10" type="dt"/>
          </p:nvPr>
        </p:nvSpPr>
        <p:spPr>
          <a:xfrm>
            <a:off x="685801" y="6425866"/>
            <a:ext cx="1600200" cy="3227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4"/>
          <p:cNvSpPr txBox="1"/>
          <p:nvPr>
            <p:ph idx="12" type="sldNum"/>
          </p:nvPr>
        </p:nvSpPr>
        <p:spPr>
          <a:xfrm>
            <a:off x="10955032" y="6425866"/>
            <a:ext cx="551167" cy="3227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rgbClr val="000000"/>
                </a:solidFill>
                <a:latin typeface="Calibri"/>
                <a:ea typeface="Calibri"/>
                <a:cs typeface="Calibri"/>
                <a:sym typeface="Calibri"/>
              </a:defRPr>
            </a:lvl1pPr>
            <a:lvl2pPr indent="0" lvl="1" marL="0" algn="r">
              <a:spcBef>
                <a:spcPts val="0"/>
              </a:spcBef>
              <a:buNone/>
              <a:defRPr b="0" i="0" sz="1000">
                <a:solidFill>
                  <a:srgbClr val="000000"/>
                </a:solidFill>
                <a:latin typeface="Calibri"/>
                <a:ea typeface="Calibri"/>
                <a:cs typeface="Calibri"/>
                <a:sym typeface="Calibri"/>
              </a:defRPr>
            </a:lvl2pPr>
            <a:lvl3pPr indent="0" lvl="2" marL="0" algn="r">
              <a:spcBef>
                <a:spcPts val="0"/>
              </a:spcBef>
              <a:buNone/>
              <a:defRPr b="0" i="0" sz="1000">
                <a:solidFill>
                  <a:srgbClr val="000000"/>
                </a:solidFill>
                <a:latin typeface="Calibri"/>
                <a:ea typeface="Calibri"/>
                <a:cs typeface="Calibri"/>
                <a:sym typeface="Calibri"/>
              </a:defRPr>
            </a:lvl3pPr>
            <a:lvl4pPr indent="0" lvl="3" marL="0" algn="r">
              <a:spcBef>
                <a:spcPts val="0"/>
              </a:spcBef>
              <a:buNone/>
              <a:defRPr b="0" i="0" sz="1000">
                <a:solidFill>
                  <a:srgbClr val="000000"/>
                </a:solidFill>
                <a:latin typeface="Calibri"/>
                <a:ea typeface="Calibri"/>
                <a:cs typeface="Calibri"/>
                <a:sym typeface="Calibri"/>
              </a:defRPr>
            </a:lvl4pPr>
            <a:lvl5pPr indent="0" lvl="4" marL="0" algn="r">
              <a:spcBef>
                <a:spcPts val="0"/>
              </a:spcBef>
              <a:buNone/>
              <a:defRPr b="0" i="0" sz="1000">
                <a:solidFill>
                  <a:srgbClr val="000000"/>
                </a:solidFill>
                <a:latin typeface="Calibri"/>
                <a:ea typeface="Calibri"/>
                <a:cs typeface="Calibri"/>
                <a:sym typeface="Calibri"/>
              </a:defRPr>
            </a:lvl5pPr>
            <a:lvl6pPr indent="0" lvl="5" marL="0" algn="r">
              <a:spcBef>
                <a:spcPts val="0"/>
              </a:spcBef>
              <a:buNone/>
              <a:defRPr b="0" i="0" sz="1000">
                <a:solidFill>
                  <a:srgbClr val="000000"/>
                </a:solidFill>
                <a:latin typeface="Calibri"/>
                <a:ea typeface="Calibri"/>
                <a:cs typeface="Calibri"/>
                <a:sym typeface="Calibri"/>
              </a:defRPr>
            </a:lvl6pPr>
            <a:lvl7pPr indent="0" lvl="6" marL="0" algn="r">
              <a:spcBef>
                <a:spcPts val="0"/>
              </a:spcBef>
              <a:buNone/>
              <a:defRPr b="0" i="0" sz="1000">
                <a:solidFill>
                  <a:srgbClr val="000000"/>
                </a:solidFill>
                <a:latin typeface="Calibri"/>
                <a:ea typeface="Calibri"/>
                <a:cs typeface="Calibri"/>
                <a:sym typeface="Calibri"/>
              </a:defRPr>
            </a:lvl7pPr>
            <a:lvl8pPr indent="0" lvl="7" marL="0" algn="r">
              <a:spcBef>
                <a:spcPts val="0"/>
              </a:spcBef>
              <a:buNone/>
              <a:defRPr b="0" i="0" sz="1000">
                <a:solidFill>
                  <a:srgbClr val="000000"/>
                </a:solidFill>
                <a:latin typeface="Calibri"/>
                <a:ea typeface="Calibri"/>
                <a:cs typeface="Calibri"/>
                <a:sym typeface="Calibri"/>
              </a:defRPr>
            </a:lvl8pPr>
            <a:lvl9pPr indent="0" lvl="8" marL="0" algn="r">
              <a:spcBef>
                <a:spcPts val="0"/>
              </a:spcBef>
              <a:buNone/>
              <a:defRPr b="0" i="0" sz="10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55"/>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spcBef>
                <a:spcPts val="0"/>
              </a:spcBef>
              <a:spcAft>
                <a:spcPts val="0"/>
              </a:spcAft>
              <a:buClr>
                <a:srgbClr val="000000"/>
              </a:buClr>
              <a:buSzPts val="2800"/>
              <a:buFont typeface="Calibri"/>
              <a:buNone/>
              <a:defRPr/>
            </a:lvl1pPr>
            <a:lvl2pPr lvl="1" algn="l">
              <a:spcBef>
                <a:spcPts val="0"/>
              </a:spcBef>
              <a:spcAft>
                <a:spcPts val="0"/>
              </a:spcAft>
              <a:buClr>
                <a:schemeClr val="lt2"/>
              </a:buClr>
              <a:buSzPts val="2800"/>
              <a:buNone/>
              <a:defRPr/>
            </a:lvl2pPr>
            <a:lvl3pPr lvl="2" algn="l">
              <a:spcBef>
                <a:spcPts val="0"/>
              </a:spcBef>
              <a:spcAft>
                <a:spcPts val="0"/>
              </a:spcAft>
              <a:buClr>
                <a:schemeClr val="lt2"/>
              </a:buClr>
              <a:buSzPts val="2800"/>
              <a:buNone/>
              <a:defRPr/>
            </a:lvl3pPr>
            <a:lvl4pPr lvl="3" algn="l">
              <a:spcBef>
                <a:spcPts val="0"/>
              </a:spcBef>
              <a:spcAft>
                <a:spcPts val="0"/>
              </a:spcAft>
              <a:buClr>
                <a:schemeClr val="lt2"/>
              </a:buClr>
              <a:buSzPts val="2800"/>
              <a:buNone/>
              <a:defRPr/>
            </a:lvl4pPr>
            <a:lvl5pPr lvl="4" algn="l">
              <a:spcBef>
                <a:spcPts val="0"/>
              </a:spcBef>
              <a:spcAft>
                <a:spcPts val="0"/>
              </a:spcAft>
              <a:buClr>
                <a:schemeClr val="lt2"/>
              </a:buClr>
              <a:buSzPts val="2800"/>
              <a:buNone/>
              <a:defRPr/>
            </a:lvl5pPr>
            <a:lvl6pPr lvl="5" algn="l">
              <a:spcBef>
                <a:spcPts val="0"/>
              </a:spcBef>
              <a:spcAft>
                <a:spcPts val="0"/>
              </a:spcAft>
              <a:buClr>
                <a:schemeClr val="lt2"/>
              </a:buClr>
              <a:buSzPts val="2800"/>
              <a:buNone/>
              <a:defRPr/>
            </a:lvl6pPr>
            <a:lvl7pPr lvl="6" algn="l">
              <a:spcBef>
                <a:spcPts val="0"/>
              </a:spcBef>
              <a:spcAft>
                <a:spcPts val="0"/>
              </a:spcAft>
              <a:buClr>
                <a:schemeClr val="lt2"/>
              </a:buClr>
              <a:buSzPts val="2800"/>
              <a:buNone/>
              <a:defRPr/>
            </a:lvl7pPr>
            <a:lvl8pPr lvl="7" algn="l">
              <a:spcBef>
                <a:spcPts val="0"/>
              </a:spcBef>
              <a:spcAft>
                <a:spcPts val="0"/>
              </a:spcAft>
              <a:buClr>
                <a:schemeClr val="lt2"/>
              </a:buClr>
              <a:buSzPts val="2800"/>
              <a:buNone/>
              <a:defRPr/>
            </a:lvl8pPr>
            <a:lvl9pPr lvl="8" algn="l">
              <a:spcBef>
                <a:spcPts val="0"/>
              </a:spcBef>
              <a:spcAft>
                <a:spcPts val="0"/>
              </a:spcAft>
              <a:buClr>
                <a:schemeClr val="lt2"/>
              </a:buClr>
              <a:buSzPts val="2800"/>
              <a:buNone/>
              <a:defRPr/>
            </a:lvl9pPr>
          </a:lstStyle>
          <a:p/>
        </p:txBody>
      </p:sp>
      <p:sp>
        <p:nvSpPr>
          <p:cNvPr id="31" name="Google Shape;31;p55"/>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spcBef>
                <a:spcPts val="0"/>
              </a:spcBef>
              <a:spcAft>
                <a:spcPts val="0"/>
              </a:spcAft>
              <a:buSzPts val="1800"/>
              <a:buChar char="●"/>
              <a:defRPr/>
            </a:lvl1pPr>
            <a:lvl2pPr indent="-317500" lvl="1" marL="914400" algn="l">
              <a:spcBef>
                <a:spcPts val="0"/>
              </a:spcBef>
              <a:spcAft>
                <a:spcPts val="0"/>
              </a:spcAft>
              <a:buSzPts val="1400"/>
              <a:buChar char="○"/>
              <a:defRPr/>
            </a:lvl2pPr>
            <a:lvl3pPr indent="-317500" lvl="2" marL="1371600" algn="l">
              <a:spcBef>
                <a:spcPts val="0"/>
              </a:spcBef>
              <a:spcAft>
                <a:spcPts val="0"/>
              </a:spcAft>
              <a:buSzPts val="1400"/>
              <a:buChar char="■"/>
              <a:defRPr/>
            </a:lvl3pPr>
            <a:lvl4pPr indent="-317500" lvl="3" marL="1828800" algn="l">
              <a:spcBef>
                <a:spcPts val="0"/>
              </a:spcBef>
              <a:spcAft>
                <a:spcPts val="0"/>
              </a:spcAft>
              <a:buSzPts val="1400"/>
              <a:buChar char="●"/>
              <a:defRPr/>
            </a:lvl4pPr>
            <a:lvl5pPr indent="-317500" lvl="4" marL="2286000" algn="l">
              <a:spcBef>
                <a:spcPts val="0"/>
              </a:spcBef>
              <a:spcAft>
                <a:spcPts val="0"/>
              </a:spcAft>
              <a:buSzPts val="1400"/>
              <a:buChar char="○"/>
              <a:defRPr/>
            </a:lvl5pPr>
            <a:lvl6pPr indent="-317500" lvl="5" marL="2743200" algn="l">
              <a:spcBef>
                <a:spcPts val="0"/>
              </a:spcBef>
              <a:spcAft>
                <a:spcPts val="0"/>
              </a:spcAft>
              <a:buSzPts val="1400"/>
              <a:buChar char="■"/>
              <a:defRPr/>
            </a:lvl6pPr>
            <a:lvl7pPr indent="-317500" lvl="6" marL="3200400" algn="l">
              <a:spcBef>
                <a:spcPts val="0"/>
              </a:spcBef>
              <a:spcAft>
                <a:spcPts val="0"/>
              </a:spcAft>
              <a:buSzPts val="1400"/>
              <a:buChar char="●"/>
              <a:defRPr/>
            </a:lvl7pPr>
            <a:lvl8pPr indent="-317500" lvl="7" marL="3657600" algn="l">
              <a:spcBef>
                <a:spcPts val="0"/>
              </a:spcBef>
              <a:spcAft>
                <a:spcPts val="0"/>
              </a:spcAft>
              <a:buSzPts val="1400"/>
              <a:buChar char="○"/>
              <a:defRPr/>
            </a:lvl8pPr>
            <a:lvl9pPr indent="-317500" lvl="8" marL="4114800" algn="l">
              <a:spcBef>
                <a:spcPts val="0"/>
              </a:spcBef>
              <a:spcAft>
                <a:spcPts val="0"/>
              </a:spcAft>
              <a:buSzPts val="1400"/>
              <a:buChar char="■"/>
              <a:defRPr/>
            </a:lvl9pPr>
          </a:lstStyle>
          <a:p/>
        </p:txBody>
      </p:sp>
      <p:sp>
        <p:nvSpPr>
          <p:cNvPr id="32" name="Google Shape;32;p5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rgbClr val="000000"/>
              </a:buClr>
              <a:buSzPts val="1000"/>
              <a:buFont typeface="Calibri"/>
              <a:buNone/>
              <a:defRPr b="0" i="0" sz="1000">
                <a:solidFill>
                  <a:srgbClr val="000000"/>
                </a:solidFill>
                <a:latin typeface="Calibri"/>
                <a:ea typeface="Calibri"/>
                <a:cs typeface="Calibri"/>
                <a:sym typeface="Calibri"/>
              </a:defRPr>
            </a:lvl1pPr>
            <a:lvl2pPr indent="0" lvl="1" marL="0" algn="r">
              <a:buClr>
                <a:srgbClr val="000000"/>
              </a:buClr>
              <a:buSzPts val="1000"/>
              <a:buFont typeface="Calibri"/>
              <a:buNone/>
              <a:defRPr b="0" i="0" sz="1000">
                <a:solidFill>
                  <a:srgbClr val="000000"/>
                </a:solidFill>
                <a:latin typeface="Calibri"/>
                <a:ea typeface="Calibri"/>
                <a:cs typeface="Calibri"/>
                <a:sym typeface="Calibri"/>
              </a:defRPr>
            </a:lvl2pPr>
            <a:lvl3pPr indent="0" lvl="2" marL="0" algn="r">
              <a:buClr>
                <a:srgbClr val="000000"/>
              </a:buClr>
              <a:buSzPts val="1000"/>
              <a:buFont typeface="Calibri"/>
              <a:buNone/>
              <a:defRPr b="0" i="0" sz="1000">
                <a:solidFill>
                  <a:srgbClr val="000000"/>
                </a:solidFill>
                <a:latin typeface="Calibri"/>
                <a:ea typeface="Calibri"/>
                <a:cs typeface="Calibri"/>
                <a:sym typeface="Calibri"/>
              </a:defRPr>
            </a:lvl3pPr>
            <a:lvl4pPr indent="0" lvl="3" marL="0" algn="r">
              <a:buClr>
                <a:srgbClr val="000000"/>
              </a:buClr>
              <a:buSzPts val="1000"/>
              <a:buFont typeface="Calibri"/>
              <a:buNone/>
              <a:defRPr b="0" i="0" sz="1000">
                <a:solidFill>
                  <a:srgbClr val="000000"/>
                </a:solidFill>
                <a:latin typeface="Calibri"/>
                <a:ea typeface="Calibri"/>
                <a:cs typeface="Calibri"/>
                <a:sym typeface="Calibri"/>
              </a:defRPr>
            </a:lvl4pPr>
            <a:lvl5pPr indent="0" lvl="4" marL="0" algn="r">
              <a:buClr>
                <a:srgbClr val="000000"/>
              </a:buClr>
              <a:buSzPts val="1000"/>
              <a:buFont typeface="Calibri"/>
              <a:buNone/>
              <a:defRPr b="0" i="0" sz="1000">
                <a:solidFill>
                  <a:srgbClr val="000000"/>
                </a:solidFill>
                <a:latin typeface="Calibri"/>
                <a:ea typeface="Calibri"/>
                <a:cs typeface="Calibri"/>
                <a:sym typeface="Calibri"/>
              </a:defRPr>
            </a:lvl5pPr>
            <a:lvl6pPr indent="0" lvl="5" marL="0" algn="r">
              <a:buClr>
                <a:srgbClr val="000000"/>
              </a:buClr>
              <a:buSzPts val="1000"/>
              <a:buFont typeface="Calibri"/>
              <a:buNone/>
              <a:defRPr b="0" i="0" sz="1000">
                <a:solidFill>
                  <a:srgbClr val="000000"/>
                </a:solidFill>
                <a:latin typeface="Calibri"/>
                <a:ea typeface="Calibri"/>
                <a:cs typeface="Calibri"/>
                <a:sym typeface="Calibri"/>
              </a:defRPr>
            </a:lvl6pPr>
            <a:lvl7pPr indent="0" lvl="6" marL="0" algn="r">
              <a:buClr>
                <a:srgbClr val="000000"/>
              </a:buClr>
              <a:buSzPts val="1000"/>
              <a:buFont typeface="Calibri"/>
              <a:buNone/>
              <a:defRPr b="0" i="0" sz="1000">
                <a:solidFill>
                  <a:srgbClr val="000000"/>
                </a:solidFill>
                <a:latin typeface="Calibri"/>
                <a:ea typeface="Calibri"/>
                <a:cs typeface="Calibri"/>
                <a:sym typeface="Calibri"/>
              </a:defRPr>
            </a:lvl7pPr>
            <a:lvl8pPr indent="0" lvl="7" marL="0" algn="r">
              <a:buClr>
                <a:srgbClr val="000000"/>
              </a:buClr>
              <a:buSzPts val="1000"/>
              <a:buFont typeface="Calibri"/>
              <a:buNone/>
              <a:defRPr b="0" i="0" sz="1000">
                <a:solidFill>
                  <a:srgbClr val="000000"/>
                </a:solidFill>
                <a:latin typeface="Calibri"/>
                <a:ea typeface="Calibri"/>
                <a:cs typeface="Calibri"/>
                <a:sym typeface="Calibri"/>
              </a:defRPr>
            </a:lvl8pPr>
            <a:lvl9pPr indent="0" lvl="8" marL="0" algn="r">
              <a:buClr>
                <a:srgbClr val="000000"/>
              </a:buClr>
              <a:buSzPts val="1000"/>
              <a:buFont typeface="Calibri"/>
              <a:buNone/>
              <a:defRPr b="0" i="0" sz="10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56"/>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6"/>
          <p:cNvSpPr txBox="1"/>
          <p:nvPr>
            <p:ph idx="10" type="dt"/>
          </p:nvPr>
        </p:nvSpPr>
        <p:spPr>
          <a:xfrm>
            <a:off x="685801"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6"/>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57"/>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spcBef>
                <a:spcPts val="0"/>
              </a:spcBef>
              <a:spcAft>
                <a:spcPts val="0"/>
              </a:spcAft>
              <a:buClr>
                <a:srgbClr val="000000"/>
              </a:buClr>
              <a:buSzPts val="5200"/>
              <a:buFont typeface="Calibri"/>
              <a:buNone/>
              <a:defRPr sz="6933"/>
            </a:lvl1pPr>
            <a:lvl2pPr lvl="1" algn="ctr">
              <a:spcBef>
                <a:spcPts val="0"/>
              </a:spcBef>
              <a:spcAft>
                <a:spcPts val="0"/>
              </a:spcAft>
              <a:buClr>
                <a:schemeClr val="lt2"/>
              </a:buClr>
              <a:buSzPts val="5200"/>
              <a:buNone/>
              <a:defRPr sz="6933"/>
            </a:lvl2pPr>
            <a:lvl3pPr lvl="2" algn="ctr">
              <a:spcBef>
                <a:spcPts val="0"/>
              </a:spcBef>
              <a:spcAft>
                <a:spcPts val="0"/>
              </a:spcAft>
              <a:buClr>
                <a:schemeClr val="lt2"/>
              </a:buClr>
              <a:buSzPts val="5200"/>
              <a:buNone/>
              <a:defRPr sz="6933"/>
            </a:lvl3pPr>
            <a:lvl4pPr lvl="3" algn="ctr">
              <a:spcBef>
                <a:spcPts val="0"/>
              </a:spcBef>
              <a:spcAft>
                <a:spcPts val="0"/>
              </a:spcAft>
              <a:buClr>
                <a:schemeClr val="lt2"/>
              </a:buClr>
              <a:buSzPts val="5200"/>
              <a:buNone/>
              <a:defRPr sz="6933"/>
            </a:lvl4pPr>
            <a:lvl5pPr lvl="4" algn="ctr">
              <a:spcBef>
                <a:spcPts val="0"/>
              </a:spcBef>
              <a:spcAft>
                <a:spcPts val="0"/>
              </a:spcAft>
              <a:buClr>
                <a:schemeClr val="lt2"/>
              </a:buClr>
              <a:buSzPts val="5200"/>
              <a:buNone/>
              <a:defRPr sz="6933"/>
            </a:lvl5pPr>
            <a:lvl6pPr lvl="5" algn="ctr">
              <a:spcBef>
                <a:spcPts val="0"/>
              </a:spcBef>
              <a:spcAft>
                <a:spcPts val="0"/>
              </a:spcAft>
              <a:buClr>
                <a:schemeClr val="lt2"/>
              </a:buClr>
              <a:buSzPts val="5200"/>
              <a:buNone/>
              <a:defRPr sz="6933"/>
            </a:lvl6pPr>
            <a:lvl7pPr lvl="6" algn="ctr">
              <a:spcBef>
                <a:spcPts val="0"/>
              </a:spcBef>
              <a:spcAft>
                <a:spcPts val="0"/>
              </a:spcAft>
              <a:buClr>
                <a:schemeClr val="lt2"/>
              </a:buClr>
              <a:buSzPts val="5200"/>
              <a:buNone/>
              <a:defRPr sz="6933"/>
            </a:lvl7pPr>
            <a:lvl8pPr lvl="7" algn="ctr">
              <a:spcBef>
                <a:spcPts val="0"/>
              </a:spcBef>
              <a:spcAft>
                <a:spcPts val="0"/>
              </a:spcAft>
              <a:buClr>
                <a:schemeClr val="lt2"/>
              </a:buClr>
              <a:buSzPts val="5200"/>
              <a:buNone/>
              <a:defRPr sz="6933"/>
            </a:lvl8pPr>
            <a:lvl9pPr lvl="8" algn="ctr">
              <a:spcBef>
                <a:spcPts val="0"/>
              </a:spcBef>
              <a:spcAft>
                <a:spcPts val="0"/>
              </a:spcAft>
              <a:buClr>
                <a:schemeClr val="lt2"/>
              </a:buClr>
              <a:buSzPts val="5200"/>
              <a:buNone/>
              <a:defRPr sz="6933"/>
            </a:lvl9pPr>
          </a:lstStyle>
          <a:p/>
        </p:txBody>
      </p:sp>
      <p:sp>
        <p:nvSpPr>
          <p:cNvPr id="39" name="Google Shape;39;p57"/>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40" name="Google Shape;40;p5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rgbClr val="000000"/>
              </a:buClr>
              <a:buSzPts val="1000"/>
              <a:buFont typeface="Calibri"/>
              <a:buNone/>
              <a:defRPr b="0" i="0" sz="1000">
                <a:solidFill>
                  <a:srgbClr val="000000"/>
                </a:solidFill>
                <a:latin typeface="Calibri"/>
                <a:ea typeface="Calibri"/>
                <a:cs typeface="Calibri"/>
                <a:sym typeface="Calibri"/>
              </a:defRPr>
            </a:lvl1pPr>
            <a:lvl2pPr indent="0" lvl="1" marL="0" algn="r">
              <a:buClr>
                <a:srgbClr val="000000"/>
              </a:buClr>
              <a:buSzPts val="1000"/>
              <a:buFont typeface="Calibri"/>
              <a:buNone/>
              <a:defRPr b="0" i="0" sz="1000">
                <a:solidFill>
                  <a:srgbClr val="000000"/>
                </a:solidFill>
                <a:latin typeface="Calibri"/>
                <a:ea typeface="Calibri"/>
                <a:cs typeface="Calibri"/>
                <a:sym typeface="Calibri"/>
              </a:defRPr>
            </a:lvl2pPr>
            <a:lvl3pPr indent="0" lvl="2" marL="0" algn="r">
              <a:buClr>
                <a:srgbClr val="000000"/>
              </a:buClr>
              <a:buSzPts val="1000"/>
              <a:buFont typeface="Calibri"/>
              <a:buNone/>
              <a:defRPr b="0" i="0" sz="1000">
                <a:solidFill>
                  <a:srgbClr val="000000"/>
                </a:solidFill>
                <a:latin typeface="Calibri"/>
                <a:ea typeface="Calibri"/>
                <a:cs typeface="Calibri"/>
                <a:sym typeface="Calibri"/>
              </a:defRPr>
            </a:lvl3pPr>
            <a:lvl4pPr indent="0" lvl="3" marL="0" algn="r">
              <a:buClr>
                <a:srgbClr val="000000"/>
              </a:buClr>
              <a:buSzPts val="1000"/>
              <a:buFont typeface="Calibri"/>
              <a:buNone/>
              <a:defRPr b="0" i="0" sz="1000">
                <a:solidFill>
                  <a:srgbClr val="000000"/>
                </a:solidFill>
                <a:latin typeface="Calibri"/>
                <a:ea typeface="Calibri"/>
                <a:cs typeface="Calibri"/>
                <a:sym typeface="Calibri"/>
              </a:defRPr>
            </a:lvl4pPr>
            <a:lvl5pPr indent="0" lvl="4" marL="0" algn="r">
              <a:buClr>
                <a:srgbClr val="000000"/>
              </a:buClr>
              <a:buSzPts val="1000"/>
              <a:buFont typeface="Calibri"/>
              <a:buNone/>
              <a:defRPr b="0" i="0" sz="1000">
                <a:solidFill>
                  <a:srgbClr val="000000"/>
                </a:solidFill>
                <a:latin typeface="Calibri"/>
                <a:ea typeface="Calibri"/>
                <a:cs typeface="Calibri"/>
                <a:sym typeface="Calibri"/>
              </a:defRPr>
            </a:lvl5pPr>
            <a:lvl6pPr indent="0" lvl="5" marL="0" algn="r">
              <a:buClr>
                <a:srgbClr val="000000"/>
              </a:buClr>
              <a:buSzPts val="1000"/>
              <a:buFont typeface="Calibri"/>
              <a:buNone/>
              <a:defRPr b="0" i="0" sz="1000">
                <a:solidFill>
                  <a:srgbClr val="000000"/>
                </a:solidFill>
                <a:latin typeface="Calibri"/>
                <a:ea typeface="Calibri"/>
                <a:cs typeface="Calibri"/>
                <a:sym typeface="Calibri"/>
              </a:defRPr>
            </a:lvl6pPr>
            <a:lvl7pPr indent="0" lvl="6" marL="0" algn="r">
              <a:buClr>
                <a:srgbClr val="000000"/>
              </a:buClr>
              <a:buSzPts val="1000"/>
              <a:buFont typeface="Calibri"/>
              <a:buNone/>
              <a:defRPr b="0" i="0" sz="1000">
                <a:solidFill>
                  <a:srgbClr val="000000"/>
                </a:solidFill>
                <a:latin typeface="Calibri"/>
                <a:ea typeface="Calibri"/>
                <a:cs typeface="Calibri"/>
                <a:sym typeface="Calibri"/>
              </a:defRPr>
            </a:lvl7pPr>
            <a:lvl8pPr indent="0" lvl="7" marL="0" algn="r">
              <a:buClr>
                <a:srgbClr val="000000"/>
              </a:buClr>
              <a:buSzPts val="1000"/>
              <a:buFont typeface="Calibri"/>
              <a:buNone/>
              <a:defRPr b="0" i="0" sz="1000">
                <a:solidFill>
                  <a:srgbClr val="000000"/>
                </a:solidFill>
                <a:latin typeface="Calibri"/>
                <a:ea typeface="Calibri"/>
                <a:cs typeface="Calibri"/>
                <a:sym typeface="Calibri"/>
              </a:defRPr>
            </a:lvl8pPr>
            <a:lvl9pPr indent="0" lvl="8" marL="0" algn="r">
              <a:buClr>
                <a:srgbClr val="000000"/>
              </a:buClr>
              <a:buSzPts val="1000"/>
              <a:buFont typeface="Calibri"/>
              <a:buNone/>
              <a:defRPr b="0" i="0" sz="10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58"/>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spcBef>
                <a:spcPts val="0"/>
              </a:spcBef>
              <a:spcAft>
                <a:spcPts val="0"/>
              </a:spcAft>
              <a:buClr>
                <a:srgbClr val="000000"/>
              </a:buClr>
              <a:buSzPts val="3600"/>
              <a:buFont typeface="Calibri"/>
              <a:buNone/>
              <a:defRPr sz="4800"/>
            </a:lvl1pPr>
            <a:lvl2pPr lvl="1" algn="ctr">
              <a:spcBef>
                <a:spcPts val="0"/>
              </a:spcBef>
              <a:spcAft>
                <a:spcPts val="0"/>
              </a:spcAft>
              <a:buClr>
                <a:schemeClr val="lt2"/>
              </a:buClr>
              <a:buSzPts val="3600"/>
              <a:buNone/>
              <a:defRPr sz="4800"/>
            </a:lvl2pPr>
            <a:lvl3pPr lvl="2" algn="ctr">
              <a:spcBef>
                <a:spcPts val="0"/>
              </a:spcBef>
              <a:spcAft>
                <a:spcPts val="0"/>
              </a:spcAft>
              <a:buClr>
                <a:schemeClr val="lt2"/>
              </a:buClr>
              <a:buSzPts val="3600"/>
              <a:buNone/>
              <a:defRPr sz="4800"/>
            </a:lvl3pPr>
            <a:lvl4pPr lvl="3" algn="ctr">
              <a:spcBef>
                <a:spcPts val="0"/>
              </a:spcBef>
              <a:spcAft>
                <a:spcPts val="0"/>
              </a:spcAft>
              <a:buClr>
                <a:schemeClr val="lt2"/>
              </a:buClr>
              <a:buSzPts val="3600"/>
              <a:buNone/>
              <a:defRPr sz="4800"/>
            </a:lvl4pPr>
            <a:lvl5pPr lvl="4" algn="ctr">
              <a:spcBef>
                <a:spcPts val="0"/>
              </a:spcBef>
              <a:spcAft>
                <a:spcPts val="0"/>
              </a:spcAft>
              <a:buClr>
                <a:schemeClr val="lt2"/>
              </a:buClr>
              <a:buSzPts val="3600"/>
              <a:buNone/>
              <a:defRPr sz="4800"/>
            </a:lvl5pPr>
            <a:lvl6pPr lvl="5" algn="ctr">
              <a:spcBef>
                <a:spcPts val="0"/>
              </a:spcBef>
              <a:spcAft>
                <a:spcPts val="0"/>
              </a:spcAft>
              <a:buClr>
                <a:schemeClr val="lt2"/>
              </a:buClr>
              <a:buSzPts val="3600"/>
              <a:buNone/>
              <a:defRPr sz="4800"/>
            </a:lvl6pPr>
            <a:lvl7pPr lvl="6" algn="ctr">
              <a:spcBef>
                <a:spcPts val="0"/>
              </a:spcBef>
              <a:spcAft>
                <a:spcPts val="0"/>
              </a:spcAft>
              <a:buClr>
                <a:schemeClr val="lt2"/>
              </a:buClr>
              <a:buSzPts val="3600"/>
              <a:buNone/>
              <a:defRPr sz="4800"/>
            </a:lvl7pPr>
            <a:lvl8pPr lvl="7" algn="ctr">
              <a:spcBef>
                <a:spcPts val="0"/>
              </a:spcBef>
              <a:spcAft>
                <a:spcPts val="0"/>
              </a:spcAft>
              <a:buClr>
                <a:schemeClr val="lt2"/>
              </a:buClr>
              <a:buSzPts val="3600"/>
              <a:buNone/>
              <a:defRPr sz="4800"/>
            </a:lvl8pPr>
            <a:lvl9pPr lvl="8" algn="ctr">
              <a:spcBef>
                <a:spcPts val="0"/>
              </a:spcBef>
              <a:spcAft>
                <a:spcPts val="0"/>
              </a:spcAft>
              <a:buClr>
                <a:schemeClr val="lt2"/>
              </a:buClr>
              <a:buSzPts val="3600"/>
              <a:buNone/>
              <a:defRPr sz="4800"/>
            </a:lvl9pPr>
          </a:lstStyle>
          <a:p/>
        </p:txBody>
      </p:sp>
      <p:sp>
        <p:nvSpPr>
          <p:cNvPr id="43" name="Google Shape;43;p5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rgbClr val="000000"/>
              </a:buClr>
              <a:buSzPts val="1000"/>
              <a:buFont typeface="Calibri"/>
              <a:buNone/>
              <a:defRPr b="0" i="0" sz="1000">
                <a:solidFill>
                  <a:srgbClr val="000000"/>
                </a:solidFill>
                <a:latin typeface="Calibri"/>
                <a:ea typeface="Calibri"/>
                <a:cs typeface="Calibri"/>
                <a:sym typeface="Calibri"/>
              </a:defRPr>
            </a:lvl1pPr>
            <a:lvl2pPr indent="0" lvl="1" marL="0" algn="r">
              <a:buClr>
                <a:srgbClr val="000000"/>
              </a:buClr>
              <a:buSzPts val="1000"/>
              <a:buFont typeface="Calibri"/>
              <a:buNone/>
              <a:defRPr b="0" i="0" sz="1000">
                <a:solidFill>
                  <a:srgbClr val="000000"/>
                </a:solidFill>
                <a:latin typeface="Calibri"/>
                <a:ea typeface="Calibri"/>
                <a:cs typeface="Calibri"/>
                <a:sym typeface="Calibri"/>
              </a:defRPr>
            </a:lvl2pPr>
            <a:lvl3pPr indent="0" lvl="2" marL="0" algn="r">
              <a:buClr>
                <a:srgbClr val="000000"/>
              </a:buClr>
              <a:buSzPts val="1000"/>
              <a:buFont typeface="Calibri"/>
              <a:buNone/>
              <a:defRPr b="0" i="0" sz="1000">
                <a:solidFill>
                  <a:srgbClr val="000000"/>
                </a:solidFill>
                <a:latin typeface="Calibri"/>
                <a:ea typeface="Calibri"/>
                <a:cs typeface="Calibri"/>
                <a:sym typeface="Calibri"/>
              </a:defRPr>
            </a:lvl3pPr>
            <a:lvl4pPr indent="0" lvl="3" marL="0" algn="r">
              <a:buClr>
                <a:srgbClr val="000000"/>
              </a:buClr>
              <a:buSzPts val="1000"/>
              <a:buFont typeface="Calibri"/>
              <a:buNone/>
              <a:defRPr b="0" i="0" sz="1000">
                <a:solidFill>
                  <a:srgbClr val="000000"/>
                </a:solidFill>
                <a:latin typeface="Calibri"/>
                <a:ea typeface="Calibri"/>
                <a:cs typeface="Calibri"/>
                <a:sym typeface="Calibri"/>
              </a:defRPr>
            </a:lvl4pPr>
            <a:lvl5pPr indent="0" lvl="4" marL="0" algn="r">
              <a:buClr>
                <a:srgbClr val="000000"/>
              </a:buClr>
              <a:buSzPts val="1000"/>
              <a:buFont typeface="Calibri"/>
              <a:buNone/>
              <a:defRPr b="0" i="0" sz="1000">
                <a:solidFill>
                  <a:srgbClr val="000000"/>
                </a:solidFill>
                <a:latin typeface="Calibri"/>
                <a:ea typeface="Calibri"/>
                <a:cs typeface="Calibri"/>
                <a:sym typeface="Calibri"/>
              </a:defRPr>
            </a:lvl5pPr>
            <a:lvl6pPr indent="0" lvl="5" marL="0" algn="r">
              <a:buClr>
                <a:srgbClr val="000000"/>
              </a:buClr>
              <a:buSzPts val="1000"/>
              <a:buFont typeface="Calibri"/>
              <a:buNone/>
              <a:defRPr b="0" i="0" sz="1000">
                <a:solidFill>
                  <a:srgbClr val="000000"/>
                </a:solidFill>
                <a:latin typeface="Calibri"/>
                <a:ea typeface="Calibri"/>
                <a:cs typeface="Calibri"/>
                <a:sym typeface="Calibri"/>
              </a:defRPr>
            </a:lvl6pPr>
            <a:lvl7pPr indent="0" lvl="6" marL="0" algn="r">
              <a:buClr>
                <a:srgbClr val="000000"/>
              </a:buClr>
              <a:buSzPts val="1000"/>
              <a:buFont typeface="Calibri"/>
              <a:buNone/>
              <a:defRPr b="0" i="0" sz="1000">
                <a:solidFill>
                  <a:srgbClr val="000000"/>
                </a:solidFill>
                <a:latin typeface="Calibri"/>
                <a:ea typeface="Calibri"/>
                <a:cs typeface="Calibri"/>
                <a:sym typeface="Calibri"/>
              </a:defRPr>
            </a:lvl7pPr>
            <a:lvl8pPr indent="0" lvl="7" marL="0" algn="r">
              <a:buClr>
                <a:srgbClr val="000000"/>
              </a:buClr>
              <a:buSzPts val="1000"/>
              <a:buFont typeface="Calibri"/>
              <a:buNone/>
              <a:defRPr b="0" i="0" sz="1000">
                <a:solidFill>
                  <a:srgbClr val="000000"/>
                </a:solidFill>
                <a:latin typeface="Calibri"/>
                <a:ea typeface="Calibri"/>
                <a:cs typeface="Calibri"/>
                <a:sym typeface="Calibri"/>
              </a:defRPr>
            </a:lvl8pPr>
            <a:lvl9pPr indent="0" lvl="8" marL="0" algn="r">
              <a:buClr>
                <a:srgbClr val="000000"/>
              </a:buClr>
              <a:buSzPts val="1000"/>
              <a:buFont typeface="Calibri"/>
              <a:buNone/>
              <a:defRPr b="0" i="0" sz="10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lt1"/>
        </a:solidFill>
      </p:bgPr>
    </p:bg>
    <p:spTree>
      <p:nvGrpSpPr>
        <p:cNvPr id="44" name="Shape 44"/>
        <p:cNvGrpSpPr/>
        <p:nvPr/>
      </p:nvGrpSpPr>
      <p:grpSpPr>
        <a:xfrm>
          <a:off x="0" y="0"/>
          <a:ext cx="0" cy="0"/>
          <a:chOff x="0" y="0"/>
          <a:chExt cx="0" cy="0"/>
        </a:xfrm>
      </p:grpSpPr>
      <p:sp>
        <p:nvSpPr>
          <p:cNvPr id="45" name="Google Shape;45;p59"/>
          <p:cNvSpPr txBox="1"/>
          <p:nvPr>
            <p:ph type="title"/>
          </p:nvPr>
        </p:nvSpPr>
        <p:spPr>
          <a:xfrm>
            <a:off x="685801" y="391390"/>
            <a:ext cx="10820398" cy="999066"/>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9"/>
          <p:cNvSpPr txBox="1"/>
          <p:nvPr>
            <p:ph idx="1" type="body"/>
          </p:nvPr>
        </p:nvSpPr>
        <p:spPr>
          <a:xfrm>
            <a:off x="685801" y="1475509"/>
            <a:ext cx="10820398" cy="4315691"/>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1000"/>
              </a:spcBef>
              <a:spcAft>
                <a:spcPts val="0"/>
              </a:spcAft>
              <a:buSzPts val="1800"/>
              <a:buChar char="•"/>
              <a:defRPr/>
            </a:lvl2pPr>
            <a:lvl3pPr indent="-342900" lvl="2" marL="1371600" algn="l">
              <a:spcBef>
                <a:spcPts val="1000"/>
              </a:spcBef>
              <a:spcAft>
                <a:spcPts val="0"/>
              </a:spcAft>
              <a:buSzPts val="1800"/>
              <a:buChar char="•"/>
              <a:defRPr/>
            </a:lvl3pPr>
            <a:lvl4pPr indent="-342900" lvl="3" marL="1828800" algn="l">
              <a:spcBef>
                <a:spcPts val="1000"/>
              </a:spcBef>
              <a:spcAft>
                <a:spcPts val="0"/>
              </a:spcAft>
              <a:buSzPts val="1800"/>
              <a:buChar char="•"/>
              <a:defRPr/>
            </a:lvl4pPr>
            <a:lvl5pPr indent="-342900" lvl="4" marL="2286000" algn="l">
              <a:spcBef>
                <a:spcPts val="1000"/>
              </a:spcBef>
              <a:spcAft>
                <a:spcPts val="0"/>
              </a:spcAft>
              <a:buSzPts val="1800"/>
              <a:buChar char="•"/>
              <a:defRPr/>
            </a:lvl5pPr>
            <a:lvl6pPr indent="-342900" lvl="5" marL="2743200" algn="l">
              <a:spcBef>
                <a:spcPts val="1000"/>
              </a:spcBef>
              <a:spcAft>
                <a:spcPts val="0"/>
              </a:spcAft>
              <a:buSzPts val="1800"/>
              <a:buChar char="•"/>
              <a:defRPr/>
            </a:lvl6pPr>
            <a:lvl7pPr indent="-342900" lvl="6" marL="3200400" algn="l">
              <a:spcBef>
                <a:spcPts val="1000"/>
              </a:spcBef>
              <a:spcAft>
                <a:spcPts val="0"/>
              </a:spcAft>
              <a:buSzPts val="1800"/>
              <a:buChar char="•"/>
              <a:defRPr/>
            </a:lvl7pPr>
            <a:lvl8pPr indent="-342900" lvl="7" marL="3657600" algn="l">
              <a:spcBef>
                <a:spcPts val="1000"/>
              </a:spcBef>
              <a:spcAft>
                <a:spcPts val="0"/>
              </a:spcAft>
              <a:buSzPts val="1800"/>
              <a:buChar char="•"/>
              <a:defRPr/>
            </a:lvl8pPr>
            <a:lvl9pPr indent="-342900" lvl="8" marL="4114800" algn="l">
              <a:spcBef>
                <a:spcPts val="1000"/>
              </a:spcBef>
              <a:spcAft>
                <a:spcPts val="1000"/>
              </a:spcAft>
              <a:buSzPts val="1800"/>
              <a:buChar char="•"/>
              <a:defRPr/>
            </a:lvl9pPr>
          </a:lstStyle>
          <a:p/>
        </p:txBody>
      </p:sp>
      <p:sp>
        <p:nvSpPr>
          <p:cNvPr id="47" name="Google Shape;47;p59"/>
          <p:cNvSpPr txBox="1"/>
          <p:nvPr>
            <p:ph idx="10" type="dt"/>
          </p:nvPr>
        </p:nvSpPr>
        <p:spPr>
          <a:xfrm>
            <a:off x="685801" y="6425866"/>
            <a:ext cx="1600200" cy="3227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9"/>
          <p:cNvSpPr txBox="1"/>
          <p:nvPr>
            <p:ph idx="12" type="sldNum"/>
          </p:nvPr>
        </p:nvSpPr>
        <p:spPr>
          <a:xfrm>
            <a:off x="10955032" y="6425866"/>
            <a:ext cx="551167" cy="3227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a:solidFill>
                  <a:srgbClr val="000000"/>
                </a:solidFill>
                <a:latin typeface="Calibri"/>
                <a:ea typeface="Calibri"/>
                <a:cs typeface="Calibri"/>
                <a:sym typeface="Calibri"/>
              </a:defRPr>
            </a:lvl1pPr>
            <a:lvl2pPr indent="0" lvl="1" marL="0" algn="r">
              <a:spcBef>
                <a:spcPts val="0"/>
              </a:spcBef>
              <a:buNone/>
              <a:defRPr b="0" i="0" sz="1000">
                <a:solidFill>
                  <a:srgbClr val="000000"/>
                </a:solidFill>
                <a:latin typeface="Calibri"/>
                <a:ea typeface="Calibri"/>
                <a:cs typeface="Calibri"/>
                <a:sym typeface="Calibri"/>
              </a:defRPr>
            </a:lvl2pPr>
            <a:lvl3pPr indent="0" lvl="2" marL="0" algn="r">
              <a:spcBef>
                <a:spcPts val="0"/>
              </a:spcBef>
              <a:buNone/>
              <a:defRPr b="0" i="0" sz="1000">
                <a:solidFill>
                  <a:srgbClr val="000000"/>
                </a:solidFill>
                <a:latin typeface="Calibri"/>
                <a:ea typeface="Calibri"/>
                <a:cs typeface="Calibri"/>
                <a:sym typeface="Calibri"/>
              </a:defRPr>
            </a:lvl3pPr>
            <a:lvl4pPr indent="0" lvl="3" marL="0" algn="r">
              <a:spcBef>
                <a:spcPts val="0"/>
              </a:spcBef>
              <a:buNone/>
              <a:defRPr b="0" i="0" sz="1000">
                <a:solidFill>
                  <a:srgbClr val="000000"/>
                </a:solidFill>
                <a:latin typeface="Calibri"/>
                <a:ea typeface="Calibri"/>
                <a:cs typeface="Calibri"/>
                <a:sym typeface="Calibri"/>
              </a:defRPr>
            </a:lvl4pPr>
            <a:lvl5pPr indent="0" lvl="4" marL="0" algn="r">
              <a:spcBef>
                <a:spcPts val="0"/>
              </a:spcBef>
              <a:buNone/>
              <a:defRPr b="0" i="0" sz="1000">
                <a:solidFill>
                  <a:srgbClr val="000000"/>
                </a:solidFill>
                <a:latin typeface="Calibri"/>
                <a:ea typeface="Calibri"/>
                <a:cs typeface="Calibri"/>
                <a:sym typeface="Calibri"/>
              </a:defRPr>
            </a:lvl5pPr>
            <a:lvl6pPr indent="0" lvl="5" marL="0" algn="r">
              <a:spcBef>
                <a:spcPts val="0"/>
              </a:spcBef>
              <a:buNone/>
              <a:defRPr b="0" i="0" sz="1000">
                <a:solidFill>
                  <a:srgbClr val="000000"/>
                </a:solidFill>
                <a:latin typeface="Calibri"/>
                <a:ea typeface="Calibri"/>
                <a:cs typeface="Calibri"/>
                <a:sym typeface="Calibri"/>
              </a:defRPr>
            </a:lvl6pPr>
            <a:lvl7pPr indent="0" lvl="6" marL="0" algn="r">
              <a:spcBef>
                <a:spcPts val="0"/>
              </a:spcBef>
              <a:buNone/>
              <a:defRPr b="0" i="0" sz="1000">
                <a:solidFill>
                  <a:srgbClr val="000000"/>
                </a:solidFill>
                <a:latin typeface="Calibri"/>
                <a:ea typeface="Calibri"/>
                <a:cs typeface="Calibri"/>
                <a:sym typeface="Calibri"/>
              </a:defRPr>
            </a:lvl7pPr>
            <a:lvl8pPr indent="0" lvl="7" marL="0" algn="r">
              <a:spcBef>
                <a:spcPts val="0"/>
              </a:spcBef>
              <a:buNone/>
              <a:defRPr b="0" i="0" sz="1000">
                <a:solidFill>
                  <a:srgbClr val="000000"/>
                </a:solidFill>
                <a:latin typeface="Calibri"/>
                <a:ea typeface="Calibri"/>
                <a:cs typeface="Calibri"/>
                <a:sym typeface="Calibri"/>
              </a:defRPr>
            </a:lvl8pPr>
            <a:lvl9pPr indent="0" lvl="8" marL="0" algn="r">
              <a:spcBef>
                <a:spcPts val="0"/>
              </a:spcBef>
              <a:buNone/>
              <a:defRPr b="0" i="0" sz="1000">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49" name="Shape 49"/>
        <p:cNvGrpSpPr/>
        <p:nvPr/>
      </p:nvGrpSpPr>
      <p:grpSpPr>
        <a:xfrm>
          <a:off x="0" y="0"/>
          <a:ext cx="0" cy="0"/>
          <a:chOff x="0" y="0"/>
          <a:chExt cx="0" cy="0"/>
        </a:xfrm>
      </p:grpSpPr>
      <p:sp>
        <p:nvSpPr>
          <p:cNvPr id="50" name="Google Shape;50;p60"/>
          <p:cNvSpPr txBox="1"/>
          <p:nvPr>
            <p:ph idx="10" type="dt"/>
          </p:nvPr>
        </p:nvSpPr>
        <p:spPr>
          <a:xfrm>
            <a:off x="685801"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0"/>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2" name="Shape 52"/>
        <p:cNvGrpSpPr/>
        <p:nvPr/>
      </p:nvGrpSpPr>
      <p:grpSpPr>
        <a:xfrm>
          <a:off x="0" y="0"/>
          <a:ext cx="0" cy="0"/>
          <a:chOff x="0" y="0"/>
          <a:chExt cx="0" cy="0"/>
        </a:xfrm>
      </p:grpSpPr>
      <p:sp>
        <p:nvSpPr>
          <p:cNvPr id="53" name="Google Shape;53;p61"/>
          <p:cNvSpPr txBox="1"/>
          <p:nvPr>
            <p:ph type="title"/>
          </p:nvPr>
        </p:nvSpPr>
        <p:spPr>
          <a:xfrm>
            <a:off x="685800" y="3308581"/>
            <a:ext cx="10131427" cy="146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4000"/>
              <a:buFont typeface="Calibri"/>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1"/>
          <p:cNvSpPr txBox="1"/>
          <p:nvPr>
            <p:ph idx="1" type="body"/>
          </p:nvPr>
        </p:nvSpPr>
        <p:spPr>
          <a:xfrm>
            <a:off x="685799" y="4777381"/>
            <a:ext cx="1013142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2000"/>
              <a:buNone/>
              <a:defRPr sz="2000" cap="none">
                <a:solidFill>
                  <a:srgbClr val="000000"/>
                </a:solidFill>
              </a:defRPr>
            </a:lvl1pPr>
            <a:lvl2pPr indent="-228600" lvl="1" marL="914400" algn="l">
              <a:spcBef>
                <a:spcPts val="1000"/>
              </a:spcBef>
              <a:spcAft>
                <a:spcPts val="0"/>
              </a:spcAft>
              <a:buSzPts val="1800"/>
              <a:buNone/>
              <a:defRPr sz="1800">
                <a:solidFill>
                  <a:schemeClr val="lt1"/>
                </a:solidFill>
              </a:defRPr>
            </a:lvl2pPr>
            <a:lvl3pPr indent="-228600" lvl="2" marL="1371600" algn="l">
              <a:spcBef>
                <a:spcPts val="1000"/>
              </a:spcBef>
              <a:spcAft>
                <a:spcPts val="0"/>
              </a:spcAft>
              <a:buSzPts val="1600"/>
              <a:buNone/>
              <a:defRPr sz="1600">
                <a:solidFill>
                  <a:schemeClr val="lt1"/>
                </a:solidFill>
              </a:defRPr>
            </a:lvl3pPr>
            <a:lvl4pPr indent="-228600" lvl="3" marL="1828800" algn="l">
              <a:spcBef>
                <a:spcPts val="1000"/>
              </a:spcBef>
              <a:spcAft>
                <a:spcPts val="0"/>
              </a:spcAft>
              <a:buSzPts val="1400"/>
              <a:buNone/>
              <a:defRPr sz="1400">
                <a:solidFill>
                  <a:schemeClr val="lt1"/>
                </a:solidFill>
              </a:defRPr>
            </a:lvl4pPr>
            <a:lvl5pPr indent="-228600" lvl="4" marL="2286000" algn="l">
              <a:spcBef>
                <a:spcPts val="1000"/>
              </a:spcBef>
              <a:spcAft>
                <a:spcPts val="0"/>
              </a:spcAft>
              <a:buSzPts val="1400"/>
              <a:buNone/>
              <a:defRPr sz="1400">
                <a:solidFill>
                  <a:schemeClr val="lt1"/>
                </a:solidFill>
              </a:defRPr>
            </a:lvl5pPr>
            <a:lvl6pPr indent="-228600" lvl="5" marL="2743200" algn="l">
              <a:spcBef>
                <a:spcPts val="1000"/>
              </a:spcBef>
              <a:spcAft>
                <a:spcPts val="0"/>
              </a:spcAft>
              <a:buSzPts val="1400"/>
              <a:buNone/>
              <a:defRPr sz="1400">
                <a:solidFill>
                  <a:schemeClr val="lt1"/>
                </a:solidFill>
              </a:defRPr>
            </a:lvl6pPr>
            <a:lvl7pPr indent="-228600" lvl="6" marL="3200400" algn="l">
              <a:spcBef>
                <a:spcPts val="1000"/>
              </a:spcBef>
              <a:spcAft>
                <a:spcPts val="0"/>
              </a:spcAft>
              <a:buSzPts val="1400"/>
              <a:buNone/>
              <a:defRPr sz="1400">
                <a:solidFill>
                  <a:schemeClr val="lt1"/>
                </a:solidFill>
              </a:defRPr>
            </a:lvl7pPr>
            <a:lvl8pPr indent="-228600" lvl="7" marL="3657600" algn="l">
              <a:spcBef>
                <a:spcPts val="1000"/>
              </a:spcBef>
              <a:spcAft>
                <a:spcPts val="0"/>
              </a:spcAft>
              <a:buSzPts val="1400"/>
              <a:buNone/>
              <a:defRPr sz="1400">
                <a:solidFill>
                  <a:schemeClr val="lt1"/>
                </a:solidFill>
              </a:defRPr>
            </a:lvl8pPr>
            <a:lvl9pPr indent="-228600" lvl="8" marL="4114800" algn="l">
              <a:spcBef>
                <a:spcPts val="1000"/>
              </a:spcBef>
              <a:spcAft>
                <a:spcPts val="1000"/>
              </a:spcAft>
              <a:buSzPts val="1400"/>
              <a:buNone/>
              <a:defRPr sz="1400">
                <a:solidFill>
                  <a:schemeClr val="lt1"/>
                </a:solidFill>
              </a:defRPr>
            </a:lvl9pPr>
          </a:lstStyle>
          <a:p/>
        </p:txBody>
      </p:sp>
      <p:sp>
        <p:nvSpPr>
          <p:cNvPr id="55" name="Google Shape;55;p61"/>
          <p:cNvSpPr txBox="1"/>
          <p:nvPr>
            <p:ph idx="10" type="dt"/>
          </p:nvPr>
        </p:nvSpPr>
        <p:spPr>
          <a:xfrm>
            <a:off x="685799" y="6425866"/>
            <a:ext cx="1600200" cy="3123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1"/>
          <p:cNvSpPr txBox="1"/>
          <p:nvPr>
            <p:ph idx="12" type="sldNum"/>
          </p:nvPr>
        </p:nvSpPr>
        <p:spPr>
          <a:xfrm>
            <a:off x="10955032" y="6425866"/>
            <a:ext cx="551167" cy="3123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8BEB7">
                <a:alpha val="34901"/>
              </a:srgbClr>
            </a:gs>
            <a:gs pos="100000">
              <a:srgbClr val="80C46E">
                <a:alpha val="34901"/>
              </a:srgbClr>
            </a:gs>
          </a:gsLst>
          <a:lin ang="0" scaled="0"/>
        </a:gradFill>
      </p:bgPr>
    </p:bg>
    <p:spTree>
      <p:nvGrpSpPr>
        <p:cNvPr id="9" name="Shape 9"/>
        <p:cNvGrpSpPr/>
        <p:nvPr/>
      </p:nvGrpSpPr>
      <p:grpSpPr>
        <a:xfrm>
          <a:off x="0" y="0"/>
          <a:ext cx="0" cy="0"/>
          <a:chOff x="0" y="0"/>
          <a:chExt cx="0" cy="0"/>
        </a:xfrm>
      </p:grpSpPr>
      <p:sp>
        <p:nvSpPr>
          <p:cNvPr id="10" name="Google Shape;10;p52"/>
          <p:cNvSpPr txBox="1"/>
          <p:nvPr>
            <p:ph type="title"/>
          </p:nvPr>
        </p:nvSpPr>
        <p:spPr>
          <a:xfrm>
            <a:off x="685801" y="609600"/>
            <a:ext cx="10131425" cy="1456267"/>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1" name="Google Shape;11;p52"/>
          <p:cNvSpPr txBox="1"/>
          <p:nvPr>
            <p:ph idx="1" type="body"/>
          </p:nvPr>
        </p:nvSpPr>
        <p:spPr>
          <a:xfrm>
            <a:off x="685801" y="2142067"/>
            <a:ext cx="10131425" cy="3649133"/>
          </a:xfrm>
          <a:prstGeom prst="rect">
            <a:avLst/>
          </a:prstGeom>
          <a:noFill/>
          <a:ln>
            <a:noFill/>
          </a:ln>
        </p:spPr>
        <p:txBody>
          <a:bodyPr anchorCtr="0" anchor="ctr" bIns="45700" lIns="91425" spcFirstLastPara="1" rIns="91425" wrap="square" tIns="45700">
            <a:normAutofit/>
          </a:bodyPr>
          <a:lstStyle>
            <a:lvl1pPr indent="-342900" lvl="0" marL="457200" marR="0" rtl="0" algn="l">
              <a:spcBef>
                <a:spcPts val="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1pPr>
            <a:lvl2pPr indent="-330200" lvl="1" marL="914400" marR="0" rtl="0" algn="l">
              <a:spcBef>
                <a:spcPts val="1000"/>
              </a:spcBef>
              <a:spcAft>
                <a:spcPts val="0"/>
              </a:spcAft>
              <a:buClr>
                <a:srgbClr val="000000"/>
              </a:buClr>
              <a:buSzPts val="1600"/>
              <a:buFont typeface="Arial"/>
              <a:buChar char="•"/>
              <a:defRPr b="0" i="0" sz="1600" u="none" cap="none" strike="noStrike">
                <a:solidFill>
                  <a:srgbClr val="000000"/>
                </a:solidFill>
                <a:latin typeface="Calibri"/>
                <a:ea typeface="Calibri"/>
                <a:cs typeface="Calibri"/>
                <a:sym typeface="Calibri"/>
              </a:defRPr>
            </a:lvl2pPr>
            <a:lvl3pPr indent="-317500" lvl="2" marL="1371600" marR="0" rtl="0" algn="l">
              <a:spcBef>
                <a:spcPts val="1000"/>
              </a:spcBef>
              <a:spcAft>
                <a:spcPts val="0"/>
              </a:spcAft>
              <a:buClr>
                <a:srgbClr val="000000"/>
              </a:buClr>
              <a:buSzPts val="1400"/>
              <a:buFont typeface="Arial"/>
              <a:buChar char="•"/>
              <a:defRPr b="0" i="0" sz="1400" u="none" cap="none" strike="noStrike">
                <a:solidFill>
                  <a:srgbClr val="000000"/>
                </a:solidFill>
                <a:latin typeface="Calibri"/>
                <a:ea typeface="Calibri"/>
                <a:cs typeface="Calibri"/>
                <a:sym typeface="Calibri"/>
              </a:defRPr>
            </a:lvl3pPr>
            <a:lvl4pPr indent="-304800" lvl="3" marL="1828800" marR="0" rtl="0" algn="l">
              <a:spcBef>
                <a:spcPts val="1000"/>
              </a:spcBef>
              <a:spcAft>
                <a:spcPts val="0"/>
              </a:spcAft>
              <a:buClr>
                <a:srgbClr val="000000"/>
              </a:buClr>
              <a:buSzPts val="1200"/>
              <a:buFont typeface="Arial"/>
              <a:buChar char="•"/>
              <a:defRPr b="0" i="0" sz="1200" u="none" cap="none" strike="noStrike">
                <a:solidFill>
                  <a:srgbClr val="000000"/>
                </a:solidFill>
                <a:latin typeface="Calibri"/>
                <a:ea typeface="Calibri"/>
                <a:cs typeface="Calibri"/>
                <a:sym typeface="Calibri"/>
              </a:defRPr>
            </a:lvl4pPr>
            <a:lvl5pPr indent="-304800" lvl="4" marL="2286000" marR="0" rtl="0" algn="l">
              <a:spcBef>
                <a:spcPts val="1000"/>
              </a:spcBef>
              <a:spcAft>
                <a:spcPts val="0"/>
              </a:spcAft>
              <a:buClr>
                <a:srgbClr val="000000"/>
              </a:buClr>
              <a:buSzPts val="1200"/>
              <a:buFont typeface="Arial"/>
              <a:buChar char="•"/>
              <a:defRPr b="0" i="0" sz="1200" u="none" cap="none" strike="noStrike">
                <a:solidFill>
                  <a:srgbClr val="000000"/>
                </a:solidFill>
                <a:latin typeface="Calibri"/>
                <a:ea typeface="Calibri"/>
                <a:cs typeface="Calibri"/>
                <a:sym typeface="Calibri"/>
              </a:defRPr>
            </a:lvl5pPr>
            <a:lvl6pPr indent="-304800" lvl="5" marL="27432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6pPr>
            <a:lvl7pPr indent="-304800" lvl="6" marL="32004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7pPr>
            <a:lvl8pPr indent="-304800" lvl="7" marL="3657600" marR="0" rtl="0" algn="l">
              <a:spcBef>
                <a:spcPts val="10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8pPr>
            <a:lvl9pPr indent="-304800" lvl="8" marL="4114800" marR="0" rtl="0" algn="l">
              <a:spcBef>
                <a:spcPts val="1000"/>
              </a:spcBef>
              <a:spcAft>
                <a:spcPts val="100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9pPr>
          </a:lstStyle>
          <a:p/>
        </p:txBody>
      </p:sp>
      <p:sp>
        <p:nvSpPr>
          <p:cNvPr id="12" name="Google Shape;12;p52"/>
          <p:cNvSpPr txBox="1"/>
          <p:nvPr>
            <p:ph idx="10" type="dt"/>
          </p:nvPr>
        </p:nvSpPr>
        <p:spPr>
          <a:xfrm>
            <a:off x="685801" y="6422137"/>
            <a:ext cx="1600200" cy="33832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52"/>
          <p:cNvSpPr txBox="1"/>
          <p:nvPr>
            <p:ph idx="12" type="sldNum"/>
          </p:nvPr>
        </p:nvSpPr>
        <p:spPr>
          <a:xfrm>
            <a:off x="10955032" y="6422137"/>
            <a:ext cx="551167" cy="338328"/>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rgbClr val="000000"/>
                </a:solidFill>
                <a:latin typeface="Calibri"/>
                <a:ea typeface="Calibri"/>
                <a:cs typeface="Calibri"/>
                <a:sym typeface="Calibri"/>
              </a:defRPr>
            </a:lvl1pPr>
            <a:lvl2pPr indent="0" lvl="1" marL="0" marR="0" rtl="0" algn="r">
              <a:spcBef>
                <a:spcPts val="0"/>
              </a:spcBef>
              <a:buNone/>
              <a:defRPr b="0" i="0" sz="1000" u="none" cap="none" strike="noStrike">
                <a:solidFill>
                  <a:srgbClr val="000000"/>
                </a:solidFill>
                <a:latin typeface="Calibri"/>
                <a:ea typeface="Calibri"/>
                <a:cs typeface="Calibri"/>
                <a:sym typeface="Calibri"/>
              </a:defRPr>
            </a:lvl2pPr>
            <a:lvl3pPr indent="0" lvl="2" marL="0" marR="0" rtl="0" algn="r">
              <a:spcBef>
                <a:spcPts val="0"/>
              </a:spcBef>
              <a:buNone/>
              <a:defRPr b="0" i="0" sz="1000" u="none" cap="none" strike="noStrike">
                <a:solidFill>
                  <a:srgbClr val="000000"/>
                </a:solidFill>
                <a:latin typeface="Calibri"/>
                <a:ea typeface="Calibri"/>
                <a:cs typeface="Calibri"/>
                <a:sym typeface="Calibri"/>
              </a:defRPr>
            </a:lvl3pPr>
            <a:lvl4pPr indent="0" lvl="3" marL="0" marR="0" rtl="0" algn="r">
              <a:spcBef>
                <a:spcPts val="0"/>
              </a:spcBef>
              <a:buNone/>
              <a:defRPr b="0" i="0" sz="1000" u="none" cap="none" strike="noStrike">
                <a:solidFill>
                  <a:srgbClr val="000000"/>
                </a:solidFill>
                <a:latin typeface="Calibri"/>
                <a:ea typeface="Calibri"/>
                <a:cs typeface="Calibri"/>
                <a:sym typeface="Calibri"/>
              </a:defRPr>
            </a:lvl4pPr>
            <a:lvl5pPr indent="0" lvl="4" marL="0" marR="0" rtl="0" algn="r">
              <a:spcBef>
                <a:spcPts val="0"/>
              </a:spcBef>
              <a:buNone/>
              <a:defRPr b="0" i="0" sz="1000" u="none" cap="none" strike="noStrike">
                <a:solidFill>
                  <a:srgbClr val="000000"/>
                </a:solidFill>
                <a:latin typeface="Calibri"/>
                <a:ea typeface="Calibri"/>
                <a:cs typeface="Calibri"/>
                <a:sym typeface="Calibri"/>
              </a:defRPr>
            </a:lvl5pPr>
            <a:lvl6pPr indent="0" lvl="5" marL="0" marR="0" rtl="0" algn="r">
              <a:spcBef>
                <a:spcPts val="0"/>
              </a:spcBef>
              <a:buNone/>
              <a:defRPr b="0" i="0" sz="1000" u="none" cap="none" strike="noStrike">
                <a:solidFill>
                  <a:srgbClr val="000000"/>
                </a:solidFill>
                <a:latin typeface="Calibri"/>
                <a:ea typeface="Calibri"/>
                <a:cs typeface="Calibri"/>
                <a:sym typeface="Calibri"/>
              </a:defRPr>
            </a:lvl6pPr>
            <a:lvl7pPr indent="0" lvl="6" marL="0" marR="0" rtl="0" algn="r">
              <a:spcBef>
                <a:spcPts val="0"/>
              </a:spcBef>
              <a:buNone/>
              <a:defRPr b="0" i="0" sz="1000" u="none" cap="none" strike="noStrike">
                <a:solidFill>
                  <a:srgbClr val="000000"/>
                </a:solidFill>
                <a:latin typeface="Calibri"/>
                <a:ea typeface="Calibri"/>
                <a:cs typeface="Calibri"/>
                <a:sym typeface="Calibri"/>
              </a:defRPr>
            </a:lvl7pPr>
            <a:lvl8pPr indent="0" lvl="7" marL="0" marR="0" rtl="0" algn="r">
              <a:spcBef>
                <a:spcPts val="0"/>
              </a:spcBef>
              <a:buNone/>
              <a:defRPr b="0" i="0" sz="1000" u="none" cap="none" strike="noStrike">
                <a:solidFill>
                  <a:srgbClr val="000000"/>
                </a:solidFill>
                <a:latin typeface="Calibri"/>
                <a:ea typeface="Calibri"/>
                <a:cs typeface="Calibri"/>
                <a:sym typeface="Calibri"/>
              </a:defRPr>
            </a:lvl8pPr>
            <a:lvl9pPr indent="0" lvl="8" marL="0" marR="0" rtl="0" algn="r">
              <a:spcBef>
                <a:spcPts val="0"/>
              </a:spcBef>
              <a:buNone/>
              <a:defRPr b="0" i="0" sz="10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52"/>
          <p:cNvPicPr preferRelativeResize="0"/>
          <p:nvPr/>
        </p:nvPicPr>
        <p:blipFill rotWithShape="1">
          <a:blip r:embed="rId1">
            <a:alphaModFix/>
          </a:blip>
          <a:srcRect b="0" l="0" r="0" t="0"/>
          <a:stretch/>
        </p:blipFill>
        <p:spPr>
          <a:xfrm>
            <a:off x="412630" y="6485246"/>
            <a:ext cx="205740" cy="2057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299e84818be_0_7"/>
          <p:cNvSpPr txBox="1"/>
          <p:nvPr>
            <p:ph type="ctrTitle"/>
          </p:nvPr>
        </p:nvSpPr>
        <p:spPr>
          <a:xfrm>
            <a:off x="497250" y="1907000"/>
            <a:ext cx="11008800" cy="22500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
              <a:t>National Science Data Fabric User Communities: </a:t>
            </a:r>
            <a:endParaRPr/>
          </a:p>
          <a:p>
            <a:pPr indent="0" lvl="0" marL="0" rtl="0" algn="l">
              <a:spcBef>
                <a:spcPts val="0"/>
              </a:spcBef>
              <a:spcAft>
                <a:spcPts val="0"/>
              </a:spcAft>
              <a:buNone/>
            </a:pPr>
            <a:r>
              <a:rPr lang="en"/>
              <a:t>Discovering the Pain Points in Data Management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600"/>
              <a:t>Michela Taufer, University of Tennessee Knoxville</a:t>
            </a:r>
            <a:endParaRPr sz="2600"/>
          </a:p>
        </p:txBody>
      </p:sp>
      <p:sp>
        <p:nvSpPr>
          <p:cNvPr id="109" name="Google Shape;109;g299e84818be_0_7"/>
          <p:cNvSpPr txBox="1"/>
          <p:nvPr>
            <p:ph idx="1" type="subTitle"/>
          </p:nvPr>
        </p:nvSpPr>
        <p:spPr>
          <a:xfrm>
            <a:off x="10109013" y="4558825"/>
            <a:ext cx="2175600" cy="338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500">
                <a:solidFill>
                  <a:schemeClr val="dk1"/>
                </a:solidFill>
              </a:rPr>
              <a:t>NSF AWARD #2138811</a:t>
            </a:r>
            <a:endParaRPr sz="1500">
              <a:solidFill>
                <a:schemeClr val="dk1"/>
              </a:solidFill>
            </a:endParaRPr>
          </a:p>
          <a:p>
            <a:pPr indent="0" lvl="0" marL="0" rtl="0" algn="l">
              <a:spcBef>
                <a:spcPts val="1000"/>
              </a:spcBef>
              <a:spcAft>
                <a:spcPts val="1000"/>
              </a:spcAft>
              <a:buNone/>
            </a:pPr>
            <a:r>
              <a:t/>
            </a:r>
            <a:endParaRPr sz="1500"/>
          </a:p>
        </p:txBody>
      </p:sp>
      <p:sp>
        <p:nvSpPr>
          <p:cNvPr id="110" name="Google Shape;110;g299e84818be_0_7"/>
          <p:cNvSpPr txBox="1"/>
          <p:nvPr>
            <p:ph idx="12" type="sldNum"/>
          </p:nvPr>
        </p:nvSpPr>
        <p:spPr>
          <a:xfrm>
            <a:off x="10955032" y="6422137"/>
            <a:ext cx="551100" cy="338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1" name="Google Shape;111;g299e84818be_0_7"/>
          <p:cNvPicPr preferRelativeResize="0"/>
          <p:nvPr/>
        </p:nvPicPr>
        <p:blipFill rotWithShape="1">
          <a:blip r:embed="rId3">
            <a:alphaModFix/>
          </a:blip>
          <a:srcRect b="0" l="0" r="0" t="0"/>
          <a:stretch/>
        </p:blipFill>
        <p:spPr>
          <a:xfrm>
            <a:off x="609599" y="92071"/>
            <a:ext cx="3352800" cy="1752600"/>
          </a:xfrm>
          <a:prstGeom prst="rect">
            <a:avLst/>
          </a:prstGeom>
          <a:noFill/>
          <a:ln>
            <a:noFill/>
          </a:ln>
        </p:spPr>
      </p:pic>
      <p:pic>
        <p:nvPicPr>
          <p:cNvPr id="112" name="Google Shape;112;g299e84818be_0_7"/>
          <p:cNvPicPr preferRelativeResize="0"/>
          <p:nvPr/>
        </p:nvPicPr>
        <p:blipFill rotWithShape="1">
          <a:blip r:embed="rId4">
            <a:alphaModFix/>
          </a:blip>
          <a:srcRect b="0" l="0" r="0" t="0"/>
          <a:stretch/>
        </p:blipFill>
        <p:spPr>
          <a:xfrm>
            <a:off x="9934300" y="2079500"/>
            <a:ext cx="2147200" cy="2147200"/>
          </a:xfrm>
          <a:prstGeom prst="rect">
            <a:avLst/>
          </a:prstGeom>
          <a:noFill/>
          <a:ln>
            <a:noFill/>
          </a:ln>
        </p:spPr>
      </p:pic>
      <p:pic>
        <p:nvPicPr>
          <p:cNvPr id="113" name="Google Shape;113;g299e84818be_0_7"/>
          <p:cNvPicPr preferRelativeResize="0"/>
          <p:nvPr/>
        </p:nvPicPr>
        <p:blipFill>
          <a:blip r:embed="rId5">
            <a:alphaModFix/>
          </a:blip>
          <a:stretch>
            <a:fillRect/>
          </a:stretch>
        </p:blipFill>
        <p:spPr>
          <a:xfrm>
            <a:off x="152400" y="4309400"/>
            <a:ext cx="1695775" cy="1695775"/>
          </a:xfrm>
          <a:prstGeom prst="rect">
            <a:avLst/>
          </a:prstGeom>
          <a:noFill/>
          <a:ln>
            <a:noFill/>
          </a:ln>
        </p:spPr>
      </p:pic>
      <p:pic>
        <p:nvPicPr>
          <p:cNvPr id="114" name="Google Shape;114;g299e84818be_0_7"/>
          <p:cNvPicPr preferRelativeResize="0"/>
          <p:nvPr/>
        </p:nvPicPr>
        <p:blipFill>
          <a:blip r:embed="rId6">
            <a:alphaModFix/>
          </a:blip>
          <a:stretch>
            <a:fillRect/>
          </a:stretch>
        </p:blipFill>
        <p:spPr>
          <a:xfrm>
            <a:off x="2309800" y="4308587"/>
            <a:ext cx="1695776" cy="1697408"/>
          </a:xfrm>
          <a:prstGeom prst="rect">
            <a:avLst/>
          </a:prstGeom>
          <a:noFill/>
          <a:ln>
            <a:noFill/>
          </a:ln>
        </p:spPr>
      </p:pic>
      <p:pic>
        <p:nvPicPr>
          <p:cNvPr id="115" name="Google Shape;115;g299e84818be_0_7"/>
          <p:cNvPicPr preferRelativeResize="0"/>
          <p:nvPr/>
        </p:nvPicPr>
        <p:blipFill>
          <a:blip r:embed="rId7">
            <a:alphaModFix/>
          </a:blip>
          <a:stretch>
            <a:fillRect/>
          </a:stretch>
        </p:blipFill>
        <p:spPr>
          <a:xfrm>
            <a:off x="4543575" y="4308302"/>
            <a:ext cx="1856635" cy="1697975"/>
          </a:xfrm>
          <a:prstGeom prst="rect">
            <a:avLst/>
          </a:prstGeom>
          <a:noFill/>
          <a:ln>
            <a:noFill/>
          </a:ln>
        </p:spPr>
      </p:pic>
      <p:pic>
        <p:nvPicPr>
          <p:cNvPr id="116" name="Google Shape;116;g299e84818be_0_7"/>
          <p:cNvPicPr preferRelativeResize="0"/>
          <p:nvPr/>
        </p:nvPicPr>
        <p:blipFill>
          <a:blip r:embed="rId8">
            <a:alphaModFix/>
          </a:blip>
          <a:stretch>
            <a:fillRect/>
          </a:stretch>
        </p:blipFill>
        <p:spPr>
          <a:xfrm>
            <a:off x="6938200" y="4308300"/>
            <a:ext cx="1695773" cy="1697974"/>
          </a:xfrm>
          <a:prstGeom prst="rect">
            <a:avLst/>
          </a:prstGeom>
          <a:noFill/>
          <a:ln>
            <a:noFill/>
          </a:ln>
        </p:spPr>
      </p:pic>
      <p:pic>
        <p:nvPicPr>
          <p:cNvPr id="117" name="Google Shape;117;g299e84818be_0_7"/>
          <p:cNvPicPr preferRelativeResize="0"/>
          <p:nvPr/>
        </p:nvPicPr>
        <p:blipFill>
          <a:blip r:embed="rId9">
            <a:alphaModFix/>
          </a:blip>
          <a:stretch>
            <a:fillRect/>
          </a:stretch>
        </p:blipFill>
        <p:spPr>
          <a:xfrm>
            <a:off x="10438750" y="4897225"/>
            <a:ext cx="1516125" cy="1524899"/>
          </a:xfrm>
          <a:prstGeom prst="rect">
            <a:avLst/>
          </a:prstGeom>
          <a:noFill/>
          <a:ln>
            <a:noFill/>
          </a:ln>
        </p:spPr>
      </p:pic>
      <p:sp>
        <p:nvSpPr>
          <p:cNvPr id="118" name="Google Shape;118;g299e84818be_0_7"/>
          <p:cNvSpPr txBox="1"/>
          <p:nvPr/>
        </p:nvSpPr>
        <p:spPr>
          <a:xfrm>
            <a:off x="80263" y="5937200"/>
            <a:ext cx="176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Attila Gyulassy, University of Utah</a:t>
            </a:r>
            <a:endParaRPr sz="1200">
              <a:solidFill>
                <a:schemeClr val="dk1"/>
              </a:solidFill>
              <a:latin typeface="Calibri"/>
              <a:ea typeface="Calibri"/>
              <a:cs typeface="Calibri"/>
              <a:sym typeface="Calibri"/>
            </a:endParaRPr>
          </a:p>
        </p:txBody>
      </p:sp>
      <p:sp>
        <p:nvSpPr>
          <p:cNvPr id="119" name="Google Shape;119;g299e84818be_0_7"/>
          <p:cNvSpPr txBox="1"/>
          <p:nvPr/>
        </p:nvSpPr>
        <p:spPr>
          <a:xfrm>
            <a:off x="2247625" y="5937200"/>
            <a:ext cx="1820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Steve Petruzza,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Utah State University</a:t>
            </a:r>
            <a:endParaRPr sz="1200">
              <a:solidFill>
                <a:schemeClr val="dk1"/>
              </a:solidFill>
              <a:latin typeface="Calibri"/>
              <a:ea typeface="Calibri"/>
              <a:cs typeface="Calibri"/>
              <a:sym typeface="Calibri"/>
            </a:endParaRPr>
          </a:p>
        </p:txBody>
      </p:sp>
      <p:sp>
        <p:nvSpPr>
          <p:cNvPr id="120" name="Google Shape;120;g299e84818be_0_7"/>
          <p:cNvSpPr txBox="1"/>
          <p:nvPr/>
        </p:nvSpPr>
        <p:spPr>
          <a:xfrm>
            <a:off x="4467200" y="5937200"/>
            <a:ext cx="243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Julianne Christopher-Ohlin,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San Diego Supercomputer Center</a:t>
            </a:r>
            <a:endParaRPr sz="1200">
              <a:solidFill>
                <a:schemeClr val="dk1"/>
              </a:solidFill>
              <a:latin typeface="Calibri"/>
              <a:ea typeface="Calibri"/>
              <a:cs typeface="Calibri"/>
              <a:sym typeface="Calibri"/>
            </a:endParaRPr>
          </a:p>
        </p:txBody>
      </p:sp>
      <p:sp>
        <p:nvSpPr>
          <p:cNvPr id="121" name="Google Shape;121;g299e84818be_0_7"/>
          <p:cNvSpPr txBox="1"/>
          <p:nvPr/>
        </p:nvSpPr>
        <p:spPr>
          <a:xfrm>
            <a:off x="6938200" y="5937200"/>
            <a:ext cx="2375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Lauren Whitnah,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University of Tennessee Knoxville</a:t>
            </a:r>
            <a:endParaRPr sz="12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9ac453d30a_8_5"/>
          <p:cNvSpPr txBox="1"/>
          <p:nvPr>
            <p:ph type="title"/>
          </p:nvPr>
        </p:nvSpPr>
        <p:spPr>
          <a:xfrm>
            <a:off x="415650" y="411642"/>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are your data pain points?</a:t>
            </a:r>
            <a:endParaRPr/>
          </a:p>
        </p:txBody>
      </p:sp>
      <p:sp>
        <p:nvSpPr>
          <p:cNvPr id="228" name="Google Shape;228;g29ac453d30a_8_5"/>
          <p:cNvSpPr txBox="1"/>
          <p:nvPr>
            <p:ph idx="1" type="body"/>
          </p:nvPr>
        </p:nvSpPr>
        <p:spPr>
          <a:xfrm>
            <a:off x="5041200" y="1243400"/>
            <a:ext cx="6810300" cy="8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Let us know if you are willing to be interviewed!</a:t>
            </a:r>
            <a:endParaRPr sz="2600"/>
          </a:p>
        </p:txBody>
      </p:sp>
      <p:sp>
        <p:nvSpPr>
          <p:cNvPr id="229" name="Google Shape;229;g29ac453d30a_8_5"/>
          <p:cNvSpPr txBox="1"/>
          <p:nvPr>
            <p:ph idx="12" type="sldNum"/>
          </p:nvPr>
        </p:nvSpPr>
        <p:spPr>
          <a:xfrm>
            <a:off x="11296611" y="6217623"/>
            <a:ext cx="731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Calibri"/>
              <a:buNone/>
            </a:pPr>
            <a:fld id="{00000000-1234-1234-1234-123412341234}" type="slidenum">
              <a:rPr lang="en"/>
              <a:t>‹#›</a:t>
            </a:fld>
            <a:endParaRPr/>
          </a:p>
        </p:txBody>
      </p:sp>
      <p:pic>
        <p:nvPicPr>
          <p:cNvPr id="230" name="Google Shape;230;g29ac453d30a_8_5"/>
          <p:cNvPicPr preferRelativeResize="0"/>
          <p:nvPr/>
        </p:nvPicPr>
        <p:blipFill rotWithShape="1">
          <a:blip r:embed="rId3">
            <a:alphaModFix/>
          </a:blip>
          <a:srcRect b="0" l="0" r="0" t="0"/>
          <a:stretch/>
        </p:blipFill>
        <p:spPr>
          <a:xfrm>
            <a:off x="415648" y="2455200"/>
            <a:ext cx="5223950" cy="2730675"/>
          </a:xfrm>
          <a:prstGeom prst="rect">
            <a:avLst/>
          </a:prstGeom>
          <a:noFill/>
          <a:ln>
            <a:noFill/>
          </a:ln>
        </p:spPr>
      </p:pic>
      <p:pic>
        <p:nvPicPr>
          <p:cNvPr id="231" name="Google Shape;231;g29ac453d30a_8_5"/>
          <p:cNvPicPr preferRelativeResize="0"/>
          <p:nvPr/>
        </p:nvPicPr>
        <p:blipFill>
          <a:blip r:embed="rId4">
            <a:alphaModFix/>
          </a:blip>
          <a:stretch>
            <a:fillRect/>
          </a:stretch>
        </p:blipFill>
        <p:spPr>
          <a:xfrm>
            <a:off x="6015975" y="1881575"/>
            <a:ext cx="4860750" cy="4860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9bcb38d6d7_0_1"/>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38" name="Google Shape;238;g29bcb38d6d7_0_1"/>
          <p:cNvSpPr txBox="1"/>
          <p:nvPr>
            <p:ph idx="1" type="body"/>
          </p:nvPr>
        </p:nvSpPr>
        <p:spPr>
          <a:xfrm>
            <a:off x="415600" y="1536633"/>
            <a:ext cx="113607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39" name="Google Shape;239;g29bcb38d6d7_0_1"/>
          <p:cNvSpPr txBox="1"/>
          <p:nvPr>
            <p:ph idx="12" type="sldNum"/>
          </p:nvPr>
        </p:nvSpPr>
        <p:spPr>
          <a:xfrm>
            <a:off x="11296611" y="6217623"/>
            <a:ext cx="731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Calibri"/>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29c21eea9c9_0_0"/>
          <p:cNvSpPr txBox="1"/>
          <p:nvPr>
            <p:ph type="title"/>
          </p:nvPr>
        </p:nvSpPr>
        <p:spPr>
          <a:xfrm>
            <a:off x="685801" y="391390"/>
            <a:ext cx="10820400" cy="999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28" name="Google Shape;128;g29c21eea9c9_0_0"/>
          <p:cNvSpPr txBox="1"/>
          <p:nvPr>
            <p:ph idx="1" type="body"/>
          </p:nvPr>
        </p:nvSpPr>
        <p:spPr>
          <a:xfrm>
            <a:off x="685801" y="1475509"/>
            <a:ext cx="10820400" cy="4315800"/>
          </a:xfrm>
          <a:prstGeom prst="rect">
            <a:avLst/>
          </a:prstGeom>
        </p:spPr>
        <p:txBody>
          <a:bodyPr anchorCtr="0" anchor="ctr" bIns="45700" lIns="91425" spcFirstLastPara="1" rIns="91425" wrap="square" tIns="45700">
            <a:normAutofit/>
          </a:bodyPr>
          <a:lstStyle/>
          <a:p>
            <a:pPr indent="0" lvl="0" marL="0" rtl="0" algn="l">
              <a:spcBef>
                <a:spcPts val="0"/>
              </a:spcBef>
              <a:spcAft>
                <a:spcPts val="1000"/>
              </a:spcAft>
              <a:buNone/>
            </a:pPr>
            <a:r>
              <a:t/>
            </a:r>
            <a:endParaRPr/>
          </a:p>
        </p:txBody>
      </p:sp>
      <p:sp>
        <p:nvSpPr>
          <p:cNvPr id="129" name="Google Shape;129;g29c21eea9c9_0_0"/>
          <p:cNvSpPr txBox="1"/>
          <p:nvPr>
            <p:ph idx="12" type="sldNum"/>
          </p:nvPr>
        </p:nvSpPr>
        <p:spPr>
          <a:xfrm>
            <a:off x="10955032" y="6425866"/>
            <a:ext cx="551100" cy="322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30" name="Google Shape;130;g29c21eea9c9_0_0"/>
          <p:cNvSpPr txBox="1"/>
          <p:nvPr/>
        </p:nvSpPr>
        <p:spPr>
          <a:xfrm>
            <a:off x="685801" y="391390"/>
            <a:ext cx="10820400" cy="999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t/>
            </a:r>
            <a:endParaRPr sz="3600">
              <a:latin typeface="Calibri"/>
              <a:ea typeface="Calibri"/>
              <a:cs typeface="Calibri"/>
              <a:sym typeface="Calibri"/>
            </a:endParaRPr>
          </a:p>
        </p:txBody>
      </p:sp>
      <p:sp>
        <p:nvSpPr>
          <p:cNvPr id="131" name="Google Shape;131;g29c21eea9c9_0_0"/>
          <p:cNvSpPr txBox="1"/>
          <p:nvPr/>
        </p:nvSpPr>
        <p:spPr>
          <a:xfrm>
            <a:off x="685801" y="1475509"/>
            <a:ext cx="10820400" cy="43158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1000"/>
              </a:spcAft>
              <a:buNone/>
            </a:pPr>
            <a:r>
              <a:t/>
            </a:r>
            <a:endParaRPr sz="1800">
              <a:latin typeface="Calibri"/>
              <a:ea typeface="Calibri"/>
              <a:cs typeface="Calibri"/>
              <a:sym typeface="Calibri"/>
            </a:endParaRPr>
          </a:p>
        </p:txBody>
      </p:sp>
      <p:sp>
        <p:nvSpPr>
          <p:cNvPr id="132" name="Google Shape;132;g29c21eea9c9_0_0"/>
          <p:cNvSpPr txBox="1"/>
          <p:nvPr/>
        </p:nvSpPr>
        <p:spPr>
          <a:xfrm>
            <a:off x="10955032" y="6425866"/>
            <a:ext cx="551100" cy="3228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latin typeface="Calibri"/>
                <a:ea typeface="Calibri"/>
                <a:cs typeface="Calibri"/>
                <a:sym typeface="Calibri"/>
              </a:rPr>
              <a:t>‹#›</a:t>
            </a:fld>
            <a:endParaRPr sz="1000">
              <a:latin typeface="Calibri"/>
              <a:ea typeface="Calibri"/>
              <a:cs typeface="Calibri"/>
              <a:sym typeface="Calibri"/>
            </a:endParaRPr>
          </a:p>
        </p:txBody>
      </p:sp>
      <p:pic>
        <p:nvPicPr>
          <p:cNvPr id="133" name="Google Shape;133;g29c21eea9c9_0_0"/>
          <p:cNvPicPr preferRelativeResize="0"/>
          <p:nvPr/>
        </p:nvPicPr>
        <p:blipFill>
          <a:blip r:embed="rId3">
            <a:alphaModFix/>
          </a:blip>
          <a:stretch>
            <a:fillRect/>
          </a:stretch>
        </p:blipFill>
        <p:spPr>
          <a:xfrm>
            <a:off x="0" y="8467"/>
            <a:ext cx="12192001" cy="68410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29c21eea9c9_0_185"/>
          <p:cNvSpPr txBox="1"/>
          <p:nvPr>
            <p:ph idx="12" type="sldNum"/>
          </p:nvPr>
        </p:nvSpPr>
        <p:spPr>
          <a:xfrm>
            <a:off x="10955032" y="6425866"/>
            <a:ext cx="551100" cy="312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0" name="Google Shape;140;g29c21eea9c9_0_185"/>
          <p:cNvPicPr preferRelativeResize="0"/>
          <p:nvPr/>
        </p:nvPicPr>
        <p:blipFill>
          <a:blip r:embed="rId3">
            <a:alphaModFix/>
          </a:blip>
          <a:stretch>
            <a:fillRect/>
          </a:stretch>
        </p:blipFill>
        <p:spPr>
          <a:xfrm>
            <a:off x="15338" y="-290525"/>
            <a:ext cx="12161325" cy="7148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29ac453d30a_0_9"/>
          <p:cNvSpPr txBox="1"/>
          <p:nvPr>
            <p:ph idx="12" type="sldNum"/>
          </p:nvPr>
        </p:nvSpPr>
        <p:spPr>
          <a:xfrm>
            <a:off x="10955032" y="6425866"/>
            <a:ext cx="551100" cy="312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7" name="Google Shape;147;g29ac453d30a_0_9"/>
          <p:cNvPicPr preferRelativeResize="0"/>
          <p:nvPr/>
        </p:nvPicPr>
        <p:blipFill>
          <a:blip r:embed="rId3">
            <a:alphaModFix/>
          </a:blip>
          <a:stretch>
            <a:fillRect/>
          </a:stretch>
        </p:blipFill>
        <p:spPr>
          <a:xfrm>
            <a:off x="-62825" y="-165750"/>
            <a:ext cx="12383750" cy="7023750"/>
          </a:xfrm>
          <a:prstGeom prst="rect">
            <a:avLst/>
          </a:prstGeom>
          <a:noFill/>
          <a:ln>
            <a:noFill/>
          </a:ln>
        </p:spPr>
      </p:pic>
      <p:sp>
        <p:nvSpPr>
          <p:cNvPr id="148" name="Google Shape;148;g29ac453d30a_0_9"/>
          <p:cNvSpPr txBox="1"/>
          <p:nvPr>
            <p:ph type="title"/>
          </p:nvPr>
        </p:nvSpPr>
        <p:spPr>
          <a:xfrm>
            <a:off x="1586100" y="1160275"/>
            <a:ext cx="9019800" cy="1802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 sz="4200">
                <a:solidFill>
                  <a:schemeClr val="lt1"/>
                </a:solidFill>
              </a:rPr>
              <a:t>T</a:t>
            </a:r>
            <a:r>
              <a:rPr b="1" lang="en" sz="4200">
                <a:solidFill>
                  <a:schemeClr val="lt1"/>
                </a:solidFill>
              </a:rPr>
              <a:t>he National Science Data Fabric (NSDF) and its User Communities</a:t>
            </a:r>
            <a:endParaRPr b="1" sz="42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29aa18f3630_1_1263"/>
          <p:cNvSpPr txBox="1"/>
          <p:nvPr>
            <p:ph type="title"/>
          </p:nvPr>
        </p:nvSpPr>
        <p:spPr>
          <a:xfrm>
            <a:off x="415650" y="586467"/>
            <a:ext cx="11360700" cy="76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0555"/>
              <a:buFont typeface="Arial"/>
              <a:buNone/>
            </a:pPr>
            <a:r>
              <a:rPr lang="en">
                <a:solidFill>
                  <a:schemeClr val="dk1"/>
                </a:solidFill>
              </a:rPr>
              <a:t>Our Mission: Diagnose Pain Points in Data Management</a:t>
            </a:r>
            <a:endParaRPr>
              <a:solidFill>
                <a:schemeClr val="dk1"/>
              </a:solidFill>
            </a:endParaRPr>
          </a:p>
          <a:p>
            <a:pPr indent="0" lvl="0" marL="0" rtl="0" algn="l">
              <a:spcBef>
                <a:spcPts val="0"/>
              </a:spcBef>
              <a:spcAft>
                <a:spcPts val="0"/>
              </a:spcAft>
              <a:buNone/>
            </a:pPr>
            <a:r>
              <a:t/>
            </a:r>
            <a:endParaRPr/>
          </a:p>
        </p:txBody>
      </p:sp>
      <p:sp>
        <p:nvSpPr>
          <p:cNvPr id="155" name="Google Shape;155;g29aa18f3630_1_1263"/>
          <p:cNvSpPr txBox="1"/>
          <p:nvPr>
            <p:ph idx="1" type="body"/>
          </p:nvPr>
        </p:nvSpPr>
        <p:spPr>
          <a:xfrm>
            <a:off x="415600" y="1536633"/>
            <a:ext cx="11360700" cy="45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56" name="Google Shape;156;g29aa18f3630_1_1263"/>
          <p:cNvSpPr txBox="1"/>
          <p:nvPr>
            <p:ph idx="12" type="sldNum"/>
          </p:nvPr>
        </p:nvSpPr>
        <p:spPr>
          <a:xfrm>
            <a:off x="11296611" y="6217623"/>
            <a:ext cx="731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Calibri"/>
              <a:buNone/>
            </a:pPr>
            <a:fld id="{00000000-1234-1234-1234-123412341234}" type="slidenum">
              <a:rPr lang="en"/>
              <a:t>‹#›</a:t>
            </a:fld>
            <a:endParaRPr/>
          </a:p>
        </p:txBody>
      </p:sp>
      <p:grpSp>
        <p:nvGrpSpPr>
          <p:cNvPr id="157" name="Google Shape;157;g29aa18f3630_1_1263"/>
          <p:cNvGrpSpPr/>
          <p:nvPr/>
        </p:nvGrpSpPr>
        <p:grpSpPr>
          <a:xfrm>
            <a:off x="0" y="1586613"/>
            <a:ext cx="3635509" cy="4643665"/>
            <a:chOff x="0" y="1189989"/>
            <a:chExt cx="2726700" cy="3482836"/>
          </a:xfrm>
        </p:grpSpPr>
        <p:sp>
          <p:nvSpPr>
            <p:cNvPr id="158" name="Google Shape;158;g29aa18f3630_1_1263"/>
            <p:cNvSpPr/>
            <p:nvPr/>
          </p:nvSpPr>
          <p:spPr>
            <a:xfrm>
              <a:off x="0" y="1189989"/>
              <a:ext cx="2726700" cy="669000"/>
            </a:xfrm>
            <a:prstGeom prst="homePlate">
              <a:avLst>
                <a:gd fmla="val 50000" name="adj"/>
              </a:avLst>
            </a:prstGeom>
            <a:solidFill>
              <a:srgbClr val="55156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1900">
                  <a:solidFill>
                    <a:srgbClr val="FFFFFF"/>
                  </a:solidFill>
                  <a:latin typeface="Roboto"/>
                  <a:ea typeface="Roboto"/>
                  <a:cs typeface="Roboto"/>
                  <a:sym typeface="Roboto"/>
                </a:rPr>
                <a:t>Identify Users</a:t>
              </a:r>
              <a:endParaRPr sz="1900">
                <a:solidFill>
                  <a:srgbClr val="FFFFFF"/>
                </a:solidFill>
                <a:latin typeface="Roboto"/>
                <a:ea typeface="Roboto"/>
                <a:cs typeface="Roboto"/>
                <a:sym typeface="Roboto"/>
              </a:endParaRPr>
            </a:p>
          </p:txBody>
        </p:sp>
        <p:sp>
          <p:nvSpPr>
            <p:cNvPr id="159" name="Google Shape;159;g29aa18f3630_1_1263"/>
            <p:cNvSpPr txBox="1"/>
            <p:nvPr/>
          </p:nvSpPr>
          <p:spPr>
            <a:xfrm>
              <a:off x="410850" y="2057125"/>
              <a:ext cx="1905000" cy="2615700"/>
            </a:xfrm>
            <a:prstGeom prst="rect">
              <a:avLst/>
            </a:prstGeom>
            <a:noFill/>
            <a:ln>
              <a:noFill/>
            </a:ln>
          </p:spPr>
          <p:txBody>
            <a:bodyPr anchorCtr="0" anchor="t" bIns="121900" lIns="121900" spcFirstLastPara="1" rIns="121900" wrap="square" tIns="121900">
              <a:noAutofit/>
            </a:bodyPr>
            <a:lstStyle/>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Various roles: Domain scientists, CI professionals, developers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Various domains: materials science, data science, geography and more! </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Various institutions: R1 universities, teaching colleges, MSIs, national labs, </a:t>
              </a:r>
              <a:r>
                <a:rPr lang="en">
                  <a:latin typeface="Roboto"/>
                  <a:ea typeface="Roboto"/>
                  <a:cs typeface="Roboto"/>
                  <a:sym typeface="Roboto"/>
                  <a:extLst>
                    <a:ext uri="http://customooxmlschemas.google.com/">
                      <go:slidesCustomData xmlns:go="http://customooxmlschemas.google.com/" textRoundtripDataId="0"/>
                    </a:ext>
                  </a:extLst>
                </a:rPr>
                <a:t>national imaging </a:t>
              </a:r>
              <a:r>
                <a:rPr lang="en">
                  <a:latin typeface="Roboto"/>
                  <a:ea typeface="Roboto"/>
                  <a:cs typeface="Roboto"/>
                  <a:sym typeface="Roboto"/>
                </a:rPr>
                <a:t>centers</a:t>
              </a:r>
              <a:endParaRPr>
                <a:latin typeface="Roboto"/>
                <a:ea typeface="Roboto"/>
                <a:cs typeface="Roboto"/>
                <a:sym typeface="Roboto"/>
              </a:endParaRPr>
            </a:p>
          </p:txBody>
        </p:sp>
      </p:grpSp>
      <p:grpSp>
        <p:nvGrpSpPr>
          <p:cNvPr id="160" name="Google Shape;160;g29aa18f3630_1_1263"/>
          <p:cNvGrpSpPr/>
          <p:nvPr/>
        </p:nvGrpSpPr>
        <p:grpSpPr>
          <a:xfrm>
            <a:off x="3017825" y="1586327"/>
            <a:ext cx="3388315" cy="4643951"/>
            <a:chOff x="2263425" y="1189775"/>
            <a:chExt cx="2541300" cy="3483050"/>
          </a:xfrm>
        </p:grpSpPr>
        <p:sp>
          <p:nvSpPr>
            <p:cNvPr id="161" name="Google Shape;161;g29aa18f3630_1_1263"/>
            <p:cNvSpPr/>
            <p:nvPr/>
          </p:nvSpPr>
          <p:spPr>
            <a:xfrm>
              <a:off x="2263425" y="1189775"/>
              <a:ext cx="2541300" cy="669000"/>
            </a:xfrm>
            <a:prstGeom prst="chevron">
              <a:avLst>
                <a:gd fmla="val 50000" name="adj"/>
              </a:avLst>
            </a:prstGeom>
            <a:solidFill>
              <a:srgbClr val="701C7F"/>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1900">
                  <a:solidFill>
                    <a:srgbClr val="FFFFFF"/>
                  </a:solidFill>
                  <a:latin typeface="Roboto"/>
                  <a:ea typeface="Roboto"/>
                  <a:cs typeface="Roboto"/>
                  <a:sym typeface="Roboto"/>
                </a:rPr>
                <a:t>Target Questions</a:t>
              </a:r>
              <a:endParaRPr sz="1900">
                <a:solidFill>
                  <a:srgbClr val="FFFFFF"/>
                </a:solidFill>
                <a:latin typeface="Roboto"/>
                <a:ea typeface="Roboto"/>
                <a:cs typeface="Roboto"/>
                <a:sym typeface="Roboto"/>
              </a:endParaRPr>
            </a:p>
          </p:txBody>
        </p:sp>
        <p:sp>
          <p:nvSpPr>
            <p:cNvPr id="162" name="Google Shape;162;g29aa18f3630_1_1263"/>
            <p:cNvSpPr txBox="1"/>
            <p:nvPr/>
          </p:nvSpPr>
          <p:spPr>
            <a:xfrm>
              <a:off x="2512202" y="2057125"/>
              <a:ext cx="1905000" cy="2615700"/>
            </a:xfrm>
            <a:prstGeom prst="rect">
              <a:avLst/>
            </a:prstGeom>
            <a:noFill/>
            <a:ln>
              <a:noFill/>
            </a:ln>
          </p:spPr>
          <p:txBody>
            <a:bodyPr anchorCtr="0" anchor="t" bIns="121900" lIns="121900" spcFirstLastPara="1" rIns="121900" wrap="square" tIns="121900">
              <a:noAutofit/>
            </a:bodyPr>
            <a:lstStyle/>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General questions about data storage, data form, metadata storage, WMS, data catalogs, programming languages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Specific questions about unique challenges related to role, domain, and institution</a:t>
              </a:r>
              <a:endParaRPr>
                <a:latin typeface="Roboto"/>
                <a:ea typeface="Roboto"/>
                <a:cs typeface="Roboto"/>
                <a:sym typeface="Roboto"/>
              </a:endParaRPr>
            </a:p>
          </p:txBody>
        </p:sp>
      </p:grpSp>
      <p:grpSp>
        <p:nvGrpSpPr>
          <p:cNvPr id="163" name="Google Shape;163;g29aa18f3630_1_1263"/>
          <p:cNvGrpSpPr/>
          <p:nvPr/>
        </p:nvGrpSpPr>
        <p:grpSpPr>
          <a:xfrm>
            <a:off x="5773154" y="1586327"/>
            <a:ext cx="3388315" cy="4643951"/>
            <a:chOff x="4329974" y="1189775"/>
            <a:chExt cx="2541300" cy="3483050"/>
          </a:xfrm>
        </p:grpSpPr>
        <p:sp>
          <p:nvSpPr>
            <p:cNvPr id="164" name="Google Shape;164;g29aa18f3630_1_1263"/>
            <p:cNvSpPr/>
            <p:nvPr/>
          </p:nvSpPr>
          <p:spPr>
            <a:xfrm>
              <a:off x="4329974" y="1189775"/>
              <a:ext cx="2541300" cy="669000"/>
            </a:xfrm>
            <a:prstGeom prst="chevron">
              <a:avLst>
                <a:gd fmla="val 50000" name="adj"/>
              </a:avLst>
            </a:prstGeom>
            <a:solidFill>
              <a:srgbClr val="761E86"/>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1900">
                  <a:solidFill>
                    <a:srgbClr val="FFFFFF"/>
                  </a:solidFill>
                  <a:latin typeface="Roboto"/>
                  <a:ea typeface="Roboto"/>
                  <a:cs typeface="Roboto"/>
                  <a:sym typeface="Roboto"/>
                </a:rPr>
                <a:t>Analyze Results</a:t>
              </a:r>
              <a:endParaRPr sz="1900">
                <a:solidFill>
                  <a:srgbClr val="FFFFFF"/>
                </a:solidFill>
                <a:latin typeface="Roboto"/>
                <a:ea typeface="Roboto"/>
                <a:cs typeface="Roboto"/>
                <a:sym typeface="Roboto"/>
              </a:endParaRPr>
            </a:p>
          </p:txBody>
        </p:sp>
        <p:sp>
          <p:nvSpPr>
            <p:cNvPr id="165" name="Google Shape;165;g29aa18f3630_1_1263"/>
            <p:cNvSpPr txBox="1"/>
            <p:nvPr/>
          </p:nvSpPr>
          <p:spPr>
            <a:xfrm>
              <a:off x="4613553" y="2057125"/>
              <a:ext cx="1905000" cy="2615700"/>
            </a:xfrm>
            <a:prstGeom prst="rect">
              <a:avLst/>
            </a:prstGeom>
            <a:noFill/>
            <a:ln>
              <a:noFill/>
            </a:ln>
          </p:spPr>
          <p:txBody>
            <a:bodyPr anchorCtr="0" anchor="t" bIns="121900" lIns="121900" spcFirstLastPara="1" rIns="121900" wrap="square" tIns="121900">
              <a:noAutofit/>
            </a:bodyPr>
            <a:lstStyle/>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Identify cross-cutting concerns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Identify concerns consistent for roles, domains, and institutions</a:t>
              </a:r>
              <a:endParaRPr>
                <a:latin typeface="Roboto"/>
                <a:ea typeface="Roboto"/>
                <a:cs typeface="Roboto"/>
                <a:sym typeface="Roboto"/>
              </a:endParaRPr>
            </a:p>
          </p:txBody>
        </p:sp>
      </p:grpSp>
      <p:grpSp>
        <p:nvGrpSpPr>
          <p:cNvPr id="166" name="Google Shape;166;g29aa18f3630_1_1263"/>
          <p:cNvGrpSpPr/>
          <p:nvPr/>
        </p:nvGrpSpPr>
        <p:grpSpPr>
          <a:xfrm>
            <a:off x="8528772" y="1586327"/>
            <a:ext cx="3388315" cy="4643951"/>
            <a:chOff x="6396739" y="1189775"/>
            <a:chExt cx="2541300" cy="3483050"/>
          </a:xfrm>
        </p:grpSpPr>
        <p:sp>
          <p:nvSpPr>
            <p:cNvPr id="167" name="Google Shape;167;g29aa18f3630_1_1263"/>
            <p:cNvSpPr/>
            <p:nvPr/>
          </p:nvSpPr>
          <p:spPr>
            <a:xfrm>
              <a:off x="6396739" y="1189775"/>
              <a:ext cx="2541300" cy="669000"/>
            </a:xfrm>
            <a:prstGeom prst="chevron">
              <a:avLst>
                <a:gd fmla="val 50000" name="adj"/>
              </a:avLst>
            </a:prstGeom>
            <a:solidFill>
              <a:srgbClr val="7F20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 sz="1900">
                  <a:solidFill>
                    <a:srgbClr val="FFFFFF"/>
                  </a:solidFill>
                  <a:latin typeface="Roboto"/>
                  <a:ea typeface="Roboto"/>
                  <a:cs typeface="Roboto"/>
                  <a:sym typeface="Roboto"/>
                </a:rPr>
                <a:t>Diagnose Pain Points</a:t>
              </a:r>
              <a:endParaRPr sz="1900">
                <a:solidFill>
                  <a:srgbClr val="FFFFFF"/>
                </a:solidFill>
                <a:latin typeface="Roboto"/>
                <a:ea typeface="Roboto"/>
                <a:cs typeface="Roboto"/>
                <a:sym typeface="Roboto"/>
              </a:endParaRPr>
            </a:p>
          </p:txBody>
        </p:sp>
        <p:sp>
          <p:nvSpPr>
            <p:cNvPr id="168" name="Google Shape;168;g29aa18f3630_1_1263"/>
            <p:cNvSpPr txBox="1"/>
            <p:nvPr/>
          </p:nvSpPr>
          <p:spPr>
            <a:xfrm>
              <a:off x="6714905" y="2057125"/>
              <a:ext cx="1905000" cy="2615700"/>
            </a:xfrm>
            <a:prstGeom prst="rect">
              <a:avLst/>
            </a:prstGeom>
            <a:noFill/>
            <a:ln>
              <a:noFill/>
            </a:ln>
          </p:spPr>
          <p:txBody>
            <a:bodyPr anchorCtr="0" anchor="t" bIns="121900" lIns="121900" spcFirstLastPara="1" rIns="121900" wrap="square" tIns="121900">
              <a:noAutofit/>
            </a:bodyPr>
            <a:lstStyle/>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Distill concerns into actionable, concrete problem statements </a:t>
              </a:r>
              <a:endParaRPr>
                <a:latin typeface="Roboto"/>
                <a:ea typeface="Roboto"/>
                <a:cs typeface="Roboto"/>
                <a:sym typeface="Robo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9aa18f3630_1_1287"/>
          <p:cNvSpPr txBox="1"/>
          <p:nvPr>
            <p:ph type="title"/>
          </p:nvPr>
        </p:nvSpPr>
        <p:spPr>
          <a:xfrm>
            <a:off x="415600" y="593367"/>
            <a:ext cx="11360700" cy="763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Identify Users: Roles and Domains</a:t>
            </a:r>
            <a:endParaRPr/>
          </a:p>
        </p:txBody>
      </p:sp>
      <p:sp>
        <p:nvSpPr>
          <p:cNvPr id="175" name="Google Shape;175;g29aa18f3630_1_1287"/>
          <p:cNvSpPr txBox="1"/>
          <p:nvPr>
            <p:ph idx="12" type="sldNum"/>
          </p:nvPr>
        </p:nvSpPr>
        <p:spPr>
          <a:xfrm>
            <a:off x="11296611" y="6217623"/>
            <a:ext cx="731700" cy="5247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Calibri"/>
              <a:buNone/>
            </a:pPr>
            <a:fld id="{00000000-1234-1234-1234-123412341234}" type="slidenum">
              <a:rPr lang="en"/>
              <a:t>‹#›</a:t>
            </a:fld>
            <a:endParaRPr/>
          </a:p>
        </p:txBody>
      </p:sp>
      <p:pic>
        <p:nvPicPr>
          <p:cNvPr id="176" name="Google Shape;176;g29aa18f3630_1_1287" title="Chart"/>
          <p:cNvPicPr preferRelativeResize="0"/>
          <p:nvPr/>
        </p:nvPicPr>
        <p:blipFill>
          <a:blip r:embed="rId3">
            <a:alphaModFix/>
          </a:blip>
          <a:stretch>
            <a:fillRect/>
          </a:stretch>
        </p:blipFill>
        <p:spPr>
          <a:xfrm>
            <a:off x="242700" y="1779300"/>
            <a:ext cx="5421723" cy="3744815"/>
          </a:xfrm>
          <a:prstGeom prst="rect">
            <a:avLst/>
          </a:prstGeom>
          <a:noFill/>
          <a:ln cap="flat" cmpd="sng" w="9525">
            <a:solidFill>
              <a:schemeClr val="dk1"/>
            </a:solidFill>
            <a:prstDash val="solid"/>
            <a:round/>
            <a:headEnd len="sm" w="sm" type="none"/>
            <a:tailEnd len="sm" w="sm" type="none"/>
          </a:ln>
        </p:spPr>
      </p:pic>
      <p:pic>
        <p:nvPicPr>
          <p:cNvPr id="177" name="Google Shape;177;g29aa18f3630_1_1287" title="Chart"/>
          <p:cNvPicPr preferRelativeResize="0"/>
          <p:nvPr/>
        </p:nvPicPr>
        <p:blipFill>
          <a:blip r:embed="rId4">
            <a:alphaModFix/>
          </a:blip>
          <a:stretch>
            <a:fillRect/>
          </a:stretch>
        </p:blipFill>
        <p:spPr>
          <a:xfrm>
            <a:off x="5888733" y="1779300"/>
            <a:ext cx="6056316" cy="37448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9ac453d30a_0_34"/>
          <p:cNvSpPr txBox="1"/>
          <p:nvPr>
            <p:ph type="title"/>
          </p:nvPr>
        </p:nvSpPr>
        <p:spPr>
          <a:xfrm>
            <a:off x="644426" y="300300"/>
            <a:ext cx="10131300" cy="1456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a:t>Target Questions: Some examples</a:t>
            </a:r>
            <a:endParaRPr/>
          </a:p>
        </p:txBody>
      </p:sp>
      <p:sp>
        <p:nvSpPr>
          <p:cNvPr id="184" name="Google Shape;184;g29ac453d30a_0_34"/>
          <p:cNvSpPr txBox="1"/>
          <p:nvPr>
            <p:ph idx="12" type="sldNum"/>
          </p:nvPr>
        </p:nvSpPr>
        <p:spPr>
          <a:xfrm>
            <a:off x="10955032" y="6425866"/>
            <a:ext cx="551100" cy="312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85" name="Google Shape;185;g29ac453d30a_0_34" title="Chart"/>
          <p:cNvPicPr preferRelativeResize="0"/>
          <p:nvPr/>
        </p:nvPicPr>
        <p:blipFill>
          <a:blip r:embed="rId3">
            <a:alphaModFix/>
          </a:blip>
          <a:stretch>
            <a:fillRect/>
          </a:stretch>
        </p:blipFill>
        <p:spPr>
          <a:xfrm>
            <a:off x="152400" y="2218200"/>
            <a:ext cx="5915025" cy="3657600"/>
          </a:xfrm>
          <a:prstGeom prst="rect">
            <a:avLst/>
          </a:prstGeom>
          <a:noFill/>
          <a:ln>
            <a:noFill/>
          </a:ln>
        </p:spPr>
      </p:pic>
      <p:sp>
        <p:nvSpPr>
          <p:cNvPr id="186" name="Google Shape;186;g29ac453d30a_0_34"/>
          <p:cNvSpPr txBox="1"/>
          <p:nvPr/>
        </p:nvSpPr>
        <p:spPr>
          <a:xfrm>
            <a:off x="765563" y="1756500"/>
            <a:ext cx="4688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Where do you store data?</a:t>
            </a:r>
            <a:endParaRPr sz="1800">
              <a:latin typeface="Calibri"/>
              <a:ea typeface="Calibri"/>
              <a:cs typeface="Calibri"/>
              <a:sym typeface="Calibri"/>
            </a:endParaRPr>
          </a:p>
        </p:txBody>
      </p:sp>
      <p:pic>
        <p:nvPicPr>
          <p:cNvPr id="187" name="Google Shape;187;g29ac453d30a_0_34" title="Chart"/>
          <p:cNvPicPr preferRelativeResize="0"/>
          <p:nvPr/>
        </p:nvPicPr>
        <p:blipFill>
          <a:blip r:embed="rId4">
            <a:alphaModFix/>
          </a:blip>
          <a:stretch>
            <a:fillRect/>
          </a:stretch>
        </p:blipFill>
        <p:spPr>
          <a:xfrm>
            <a:off x="6164675" y="2245063"/>
            <a:ext cx="5819774" cy="3603877"/>
          </a:xfrm>
          <a:prstGeom prst="rect">
            <a:avLst/>
          </a:prstGeom>
          <a:noFill/>
          <a:ln>
            <a:noFill/>
          </a:ln>
        </p:spPr>
      </p:pic>
      <p:sp>
        <p:nvSpPr>
          <p:cNvPr id="188" name="Google Shape;188;g29ac453d30a_0_34"/>
          <p:cNvSpPr txBox="1"/>
          <p:nvPr/>
        </p:nvSpPr>
        <p:spPr>
          <a:xfrm>
            <a:off x="6978163" y="1756500"/>
            <a:ext cx="419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What programming language do you use? </a:t>
            </a:r>
            <a:endParaRPr sz="1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9"/>
          <p:cNvSpPr/>
          <p:nvPr/>
        </p:nvSpPr>
        <p:spPr>
          <a:xfrm>
            <a:off x="4662100" y="2537825"/>
            <a:ext cx="3005200" cy="2048800"/>
          </a:xfrm>
          <a:prstGeom prst="ellipse">
            <a:avLst/>
          </a:prstGeom>
          <a:gradFill>
            <a:gsLst>
              <a:gs pos="0">
                <a:srgbClr val="F2F2F2"/>
              </a:gs>
              <a:gs pos="100000">
                <a:srgbClr val="A6A6A6"/>
              </a:gs>
            </a:gsLst>
            <a:path path="circle">
              <a:fillToRect b="50%" l="50%" r="50%" t="50%"/>
            </a:path>
            <a:tileRect/>
          </a:gra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1733">
                <a:solidFill>
                  <a:schemeClr val="dk1"/>
                </a:solidFill>
                <a:latin typeface="Calibri"/>
                <a:ea typeface="Calibri"/>
                <a:cs typeface="Calibri"/>
                <a:sym typeface="Calibri"/>
              </a:rPr>
              <a:t>NSDF </a:t>
            </a:r>
            <a:endParaRPr b="1" sz="1733">
              <a:solidFill>
                <a:schemeClr val="dk1"/>
              </a:solidFill>
              <a:latin typeface="Calibri"/>
              <a:ea typeface="Calibri"/>
              <a:cs typeface="Calibri"/>
              <a:sym typeface="Calibri"/>
            </a:endParaRPr>
          </a:p>
          <a:p>
            <a:pPr indent="0" lvl="0" marL="0" marR="0" rtl="0" algn="ctr">
              <a:spcBef>
                <a:spcPts val="0"/>
              </a:spcBef>
              <a:spcAft>
                <a:spcPts val="0"/>
              </a:spcAft>
              <a:buNone/>
            </a:pPr>
            <a:r>
              <a:rPr b="1" lang="en" sz="1733">
                <a:solidFill>
                  <a:schemeClr val="dk1"/>
                </a:solidFill>
                <a:latin typeface="Calibri"/>
                <a:ea typeface="Calibri"/>
                <a:cs typeface="Calibri"/>
                <a:sym typeface="Calibri"/>
              </a:rPr>
              <a:t>User Communities</a:t>
            </a:r>
            <a:endParaRPr b="1" sz="1733">
              <a:solidFill>
                <a:schemeClr val="dk1"/>
              </a:solidFill>
              <a:latin typeface="Calibri"/>
              <a:ea typeface="Calibri"/>
              <a:cs typeface="Calibri"/>
              <a:sym typeface="Calibri"/>
            </a:endParaRPr>
          </a:p>
        </p:txBody>
      </p:sp>
      <p:sp>
        <p:nvSpPr>
          <p:cNvPr id="194" name="Google Shape;194;p9"/>
          <p:cNvSpPr txBox="1"/>
          <p:nvPr>
            <p:ph type="title"/>
          </p:nvPr>
        </p:nvSpPr>
        <p:spPr>
          <a:xfrm>
            <a:off x="71100" y="88725"/>
            <a:ext cx="11885200" cy="909200"/>
          </a:xfrm>
          <a:prstGeom prst="rect">
            <a:avLst/>
          </a:prstGeom>
          <a:noFill/>
          <a:ln>
            <a:noFill/>
          </a:ln>
        </p:spPr>
        <p:txBody>
          <a:bodyPr anchorCtr="0" anchor="t" bIns="121900" lIns="121900" spcFirstLastPara="1" rIns="121900" wrap="square" tIns="121900">
            <a:normAutofit/>
          </a:bodyPr>
          <a:lstStyle/>
          <a:p>
            <a:pPr indent="0" lvl="0" marL="0" rtl="0" algn="l">
              <a:spcBef>
                <a:spcPts val="0"/>
              </a:spcBef>
              <a:spcAft>
                <a:spcPts val="0"/>
              </a:spcAft>
              <a:buClr>
                <a:srgbClr val="000000"/>
              </a:buClr>
              <a:buSzPts val="4133"/>
              <a:buFont typeface="Calibri"/>
              <a:buNone/>
            </a:pPr>
            <a:r>
              <a:rPr lang="en" sz="4133"/>
              <a:t>Analyze Results</a:t>
            </a:r>
            <a:endParaRPr sz="4133"/>
          </a:p>
        </p:txBody>
      </p:sp>
      <p:sp>
        <p:nvSpPr>
          <p:cNvPr id="195" name="Google Shape;195;p9"/>
          <p:cNvSpPr/>
          <p:nvPr/>
        </p:nvSpPr>
        <p:spPr>
          <a:xfrm>
            <a:off x="3911957" y="2437273"/>
            <a:ext cx="1548400" cy="645200"/>
          </a:xfrm>
          <a:prstGeom prst="roundRect">
            <a:avLst>
              <a:gd fmla="val 16667" name="adj"/>
            </a:avLst>
          </a:prstGeom>
          <a:solidFill>
            <a:srgbClr val="C27BA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Senior Faculty, Multi-institution Project PI</a:t>
            </a:r>
            <a:endParaRPr sz="1333">
              <a:solidFill>
                <a:schemeClr val="dk1"/>
              </a:solidFill>
              <a:latin typeface="Calibri"/>
              <a:ea typeface="Calibri"/>
              <a:cs typeface="Calibri"/>
              <a:sym typeface="Calibri"/>
            </a:endParaRPr>
          </a:p>
        </p:txBody>
      </p:sp>
      <p:sp>
        <p:nvSpPr>
          <p:cNvPr id="196" name="Google Shape;196;p9"/>
          <p:cNvSpPr/>
          <p:nvPr/>
        </p:nvSpPr>
        <p:spPr>
          <a:xfrm>
            <a:off x="3591300" y="3288333"/>
            <a:ext cx="1548400" cy="645200"/>
          </a:xfrm>
          <a:prstGeom prst="roundRect">
            <a:avLst>
              <a:gd fmla="val 16667"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Research Faculty, Smaller Projects</a:t>
            </a:r>
            <a:endParaRPr sz="1333">
              <a:solidFill>
                <a:schemeClr val="dk1"/>
              </a:solidFill>
              <a:latin typeface="Calibri"/>
              <a:ea typeface="Calibri"/>
              <a:cs typeface="Calibri"/>
              <a:sym typeface="Calibri"/>
            </a:endParaRPr>
          </a:p>
        </p:txBody>
      </p:sp>
      <p:sp>
        <p:nvSpPr>
          <p:cNvPr id="197" name="Google Shape;197;p9"/>
          <p:cNvSpPr/>
          <p:nvPr/>
        </p:nvSpPr>
        <p:spPr>
          <a:xfrm>
            <a:off x="4367327" y="4139379"/>
            <a:ext cx="1548400" cy="645200"/>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Junior Faculty</a:t>
            </a:r>
            <a:endParaRPr sz="1333">
              <a:solidFill>
                <a:schemeClr val="dk1"/>
              </a:solidFill>
              <a:latin typeface="Calibri"/>
              <a:ea typeface="Calibri"/>
              <a:cs typeface="Calibri"/>
              <a:sym typeface="Calibri"/>
            </a:endParaRPr>
          </a:p>
        </p:txBody>
      </p:sp>
      <p:sp>
        <p:nvSpPr>
          <p:cNvPr id="198" name="Google Shape;198;p9"/>
          <p:cNvSpPr/>
          <p:nvPr/>
        </p:nvSpPr>
        <p:spPr>
          <a:xfrm>
            <a:off x="6083843" y="4285964"/>
            <a:ext cx="1548400" cy="645200"/>
          </a:xfrm>
          <a:prstGeom prst="roundRect">
            <a:avLst>
              <a:gd fmla="val 16667"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Postdoc/Grad Students</a:t>
            </a:r>
            <a:endParaRPr sz="1333">
              <a:solidFill>
                <a:schemeClr val="dk1"/>
              </a:solidFill>
              <a:latin typeface="Calibri"/>
              <a:ea typeface="Calibri"/>
              <a:cs typeface="Calibri"/>
              <a:sym typeface="Calibri"/>
            </a:endParaRPr>
          </a:p>
        </p:txBody>
      </p:sp>
      <p:sp>
        <p:nvSpPr>
          <p:cNvPr id="199" name="Google Shape;199;p9"/>
          <p:cNvSpPr/>
          <p:nvPr/>
        </p:nvSpPr>
        <p:spPr>
          <a:xfrm>
            <a:off x="5558009" y="2144600"/>
            <a:ext cx="1548400" cy="645200"/>
          </a:xfrm>
          <a:prstGeom prst="roundRect">
            <a:avLst>
              <a:gd fmla="val 16667" name="adj"/>
            </a:avLst>
          </a:prstGeom>
          <a:solidFill>
            <a:schemeClr val="accent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Cyber- infrastructure Developer</a:t>
            </a:r>
            <a:endParaRPr sz="1333">
              <a:solidFill>
                <a:schemeClr val="dk1"/>
              </a:solidFill>
              <a:latin typeface="Calibri"/>
              <a:ea typeface="Calibri"/>
              <a:cs typeface="Calibri"/>
              <a:sym typeface="Calibri"/>
            </a:endParaRPr>
          </a:p>
        </p:txBody>
      </p:sp>
      <p:sp>
        <p:nvSpPr>
          <p:cNvPr id="200" name="Google Shape;200;p9"/>
          <p:cNvSpPr/>
          <p:nvPr/>
        </p:nvSpPr>
        <p:spPr>
          <a:xfrm>
            <a:off x="7204039" y="2727116"/>
            <a:ext cx="1548400" cy="645200"/>
          </a:xfrm>
          <a:prstGeom prst="roundRect">
            <a:avLst>
              <a:gd fmla="val 16667" name="adj"/>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Technical Support Staff</a:t>
            </a:r>
            <a:endParaRPr sz="1333">
              <a:solidFill>
                <a:schemeClr val="dk1"/>
              </a:solidFill>
              <a:latin typeface="Calibri"/>
              <a:ea typeface="Calibri"/>
              <a:cs typeface="Calibri"/>
              <a:sym typeface="Calibri"/>
            </a:endParaRPr>
          </a:p>
        </p:txBody>
      </p:sp>
      <p:sp>
        <p:nvSpPr>
          <p:cNvPr id="201" name="Google Shape;201;p9"/>
          <p:cNvSpPr/>
          <p:nvPr/>
        </p:nvSpPr>
        <p:spPr>
          <a:xfrm>
            <a:off x="7106296" y="3506556"/>
            <a:ext cx="1548400" cy="645200"/>
          </a:xfrm>
          <a:prstGeom prst="roundRect">
            <a:avLst>
              <a:gd fmla="val 16667" name="adj"/>
            </a:avLst>
          </a:prstGeom>
          <a:solidFill>
            <a:srgbClr val="C27BA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rPr lang="en" sz="1333">
                <a:solidFill>
                  <a:schemeClr val="dk1"/>
                </a:solidFill>
                <a:latin typeface="Calibri"/>
                <a:ea typeface="Calibri"/>
                <a:cs typeface="Calibri"/>
                <a:sym typeface="Calibri"/>
              </a:rPr>
              <a:t>Research Staff</a:t>
            </a:r>
            <a:endParaRPr sz="1333">
              <a:solidFill>
                <a:schemeClr val="dk1"/>
              </a:solidFill>
              <a:latin typeface="Calibri"/>
              <a:ea typeface="Calibri"/>
              <a:cs typeface="Calibri"/>
              <a:sym typeface="Calibri"/>
            </a:endParaRPr>
          </a:p>
        </p:txBody>
      </p:sp>
      <p:sp>
        <p:nvSpPr>
          <p:cNvPr id="202" name="Google Shape;202;p9"/>
          <p:cNvSpPr txBox="1"/>
          <p:nvPr/>
        </p:nvSpPr>
        <p:spPr>
          <a:xfrm>
            <a:off x="168225" y="4046225"/>
            <a:ext cx="41992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“Before I had funding to run my own experiments, data shared by a friend at a national lab launched my research career” - </a:t>
            </a:r>
            <a:r>
              <a:rPr lang="en" sz="1333">
                <a:solidFill>
                  <a:schemeClr val="dk1"/>
                </a:solidFill>
                <a:latin typeface="Calibri"/>
                <a:ea typeface="Calibri"/>
                <a:cs typeface="Calibri"/>
                <a:sym typeface="Calibri"/>
              </a:rPr>
              <a:t>Faculty, Materials Science</a:t>
            </a:r>
            <a:endParaRPr sz="1333">
              <a:solidFill>
                <a:schemeClr val="dk1"/>
              </a:solidFill>
              <a:latin typeface="Calibri"/>
              <a:ea typeface="Calibri"/>
              <a:cs typeface="Calibri"/>
              <a:sym typeface="Calibri"/>
            </a:endParaRPr>
          </a:p>
        </p:txBody>
      </p:sp>
      <p:sp>
        <p:nvSpPr>
          <p:cNvPr id="203" name="Google Shape;203;p9"/>
          <p:cNvSpPr txBox="1"/>
          <p:nvPr/>
        </p:nvSpPr>
        <p:spPr>
          <a:xfrm>
            <a:off x="9177751" y="2614025"/>
            <a:ext cx="30052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“We can’t hire enough system maintainers </a:t>
            </a:r>
            <a:r>
              <a:rPr lang="en" sz="1333">
                <a:solidFill>
                  <a:schemeClr val="dk1"/>
                </a:solidFill>
                <a:latin typeface="Calibri"/>
                <a:ea typeface="Calibri"/>
                <a:cs typeface="Calibri"/>
                <a:sym typeface="Calibri"/>
              </a:rPr>
              <a:t>and</a:t>
            </a:r>
            <a:r>
              <a:rPr i="1" lang="en" sz="1333">
                <a:solidFill>
                  <a:schemeClr val="dk1"/>
                </a:solidFill>
                <a:latin typeface="Calibri"/>
                <a:ea typeface="Calibri"/>
                <a:cs typeface="Calibri"/>
                <a:sym typeface="Calibri"/>
              </a:rPr>
              <a:t> have research funding” - </a:t>
            </a:r>
            <a:r>
              <a:rPr lang="en" sz="1333">
                <a:solidFill>
                  <a:schemeClr val="dk1"/>
                </a:solidFill>
                <a:latin typeface="Calibri"/>
                <a:ea typeface="Calibri"/>
                <a:cs typeface="Calibri"/>
                <a:sym typeface="Calibri"/>
              </a:rPr>
              <a:t>Data Analyst Group Lead</a:t>
            </a:r>
            <a:endParaRPr sz="1333">
              <a:solidFill>
                <a:schemeClr val="dk1"/>
              </a:solidFill>
              <a:latin typeface="Calibri"/>
              <a:ea typeface="Calibri"/>
              <a:cs typeface="Calibri"/>
              <a:sym typeface="Calibri"/>
            </a:endParaRPr>
          </a:p>
        </p:txBody>
      </p:sp>
      <p:sp>
        <p:nvSpPr>
          <p:cNvPr id="204" name="Google Shape;204;p9"/>
          <p:cNvSpPr txBox="1"/>
          <p:nvPr/>
        </p:nvSpPr>
        <p:spPr>
          <a:xfrm>
            <a:off x="71100" y="3114351"/>
            <a:ext cx="35204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“Remote quality control during acquisition would let us better use beamline time” - </a:t>
            </a:r>
            <a:r>
              <a:rPr lang="en" sz="1333">
                <a:solidFill>
                  <a:schemeClr val="dk1"/>
                </a:solidFill>
                <a:latin typeface="Calibri"/>
                <a:ea typeface="Calibri"/>
                <a:cs typeface="Calibri"/>
                <a:sym typeface="Calibri"/>
              </a:rPr>
              <a:t>Faculty, Materials Science</a:t>
            </a:r>
            <a:endParaRPr sz="1333">
              <a:solidFill>
                <a:schemeClr val="dk1"/>
              </a:solidFill>
              <a:latin typeface="Calibri"/>
              <a:ea typeface="Calibri"/>
              <a:cs typeface="Calibri"/>
              <a:sym typeface="Calibri"/>
            </a:endParaRPr>
          </a:p>
        </p:txBody>
      </p:sp>
      <p:sp>
        <p:nvSpPr>
          <p:cNvPr id="205" name="Google Shape;205;p9"/>
          <p:cNvSpPr txBox="1"/>
          <p:nvPr/>
        </p:nvSpPr>
        <p:spPr>
          <a:xfrm>
            <a:off x="168225" y="2146975"/>
            <a:ext cx="38396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“The time and effort for using public repositories, and limited realized gains limits our data sharing” - </a:t>
            </a:r>
            <a:r>
              <a:rPr lang="en" sz="1333">
                <a:solidFill>
                  <a:schemeClr val="dk1"/>
                </a:solidFill>
                <a:latin typeface="Calibri"/>
                <a:ea typeface="Calibri"/>
                <a:cs typeface="Calibri"/>
                <a:sym typeface="Calibri"/>
              </a:rPr>
              <a:t>Faculty, Materials Science</a:t>
            </a:r>
            <a:endParaRPr sz="1333">
              <a:solidFill>
                <a:schemeClr val="dk1"/>
              </a:solidFill>
              <a:latin typeface="Calibri"/>
              <a:ea typeface="Calibri"/>
              <a:cs typeface="Calibri"/>
              <a:sym typeface="Calibri"/>
            </a:endParaRPr>
          </a:p>
        </p:txBody>
      </p:sp>
      <p:sp>
        <p:nvSpPr>
          <p:cNvPr id="206" name="Google Shape;206;p9"/>
          <p:cNvSpPr txBox="1"/>
          <p:nvPr/>
        </p:nvSpPr>
        <p:spPr>
          <a:xfrm>
            <a:off x="6009900" y="5304401"/>
            <a:ext cx="2101200" cy="100513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“Our long-term storage is a shelf of external hard drives” - </a:t>
            </a:r>
            <a:r>
              <a:rPr lang="en" sz="1333">
                <a:solidFill>
                  <a:schemeClr val="dk1"/>
                </a:solidFill>
                <a:latin typeface="Calibri"/>
                <a:ea typeface="Calibri"/>
                <a:cs typeface="Calibri"/>
                <a:sym typeface="Calibri"/>
              </a:rPr>
              <a:t>Research Staff, Neuroscience</a:t>
            </a:r>
            <a:endParaRPr sz="1333">
              <a:solidFill>
                <a:schemeClr val="dk1"/>
              </a:solidFill>
              <a:latin typeface="Calibri"/>
              <a:ea typeface="Calibri"/>
              <a:cs typeface="Calibri"/>
              <a:sym typeface="Calibri"/>
            </a:endParaRPr>
          </a:p>
        </p:txBody>
      </p:sp>
      <p:sp>
        <p:nvSpPr>
          <p:cNvPr id="207" name="Google Shape;207;p9"/>
          <p:cNvSpPr txBox="1"/>
          <p:nvPr/>
        </p:nvSpPr>
        <p:spPr>
          <a:xfrm>
            <a:off x="8185051" y="4257701"/>
            <a:ext cx="3998000" cy="100513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“A student copies GBs of data from the scientist to my institution. I download to my laptop to prototype analysis. It is cumbersome and limits testing.” - </a:t>
            </a:r>
            <a:r>
              <a:rPr lang="en" sz="1333">
                <a:solidFill>
                  <a:schemeClr val="dk1"/>
                </a:solidFill>
                <a:latin typeface="Calibri"/>
                <a:ea typeface="Calibri"/>
                <a:cs typeface="Calibri"/>
                <a:sym typeface="Calibri"/>
              </a:rPr>
              <a:t>Research Staff, Data Analysis</a:t>
            </a:r>
            <a:endParaRPr sz="1333">
              <a:solidFill>
                <a:schemeClr val="dk1"/>
              </a:solidFill>
              <a:latin typeface="Calibri"/>
              <a:ea typeface="Calibri"/>
              <a:cs typeface="Calibri"/>
              <a:sym typeface="Calibri"/>
            </a:endParaRPr>
          </a:p>
        </p:txBody>
      </p:sp>
      <p:sp>
        <p:nvSpPr>
          <p:cNvPr id="208" name="Google Shape;208;p9"/>
          <p:cNvSpPr txBox="1"/>
          <p:nvPr/>
        </p:nvSpPr>
        <p:spPr>
          <a:xfrm>
            <a:off x="8965925" y="3445312"/>
            <a:ext cx="31200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“Jupyter notebook access to data (TBs) would reduce barrier to entry ” - </a:t>
            </a:r>
            <a:r>
              <a:rPr lang="en" sz="1333">
                <a:solidFill>
                  <a:schemeClr val="dk1"/>
                </a:solidFill>
                <a:latin typeface="Calibri"/>
                <a:ea typeface="Calibri"/>
                <a:cs typeface="Calibri"/>
                <a:sym typeface="Calibri"/>
              </a:rPr>
              <a:t>Research Staff, Climate Science</a:t>
            </a:r>
            <a:endParaRPr sz="1333">
              <a:solidFill>
                <a:schemeClr val="dk1"/>
              </a:solidFill>
              <a:latin typeface="Calibri"/>
              <a:ea typeface="Calibri"/>
              <a:cs typeface="Calibri"/>
              <a:sym typeface="Calibri"/>
            </a:endParaRPr>
          </a:p>
        </p:txBody>
      </p:sp>
      <p:sp>
        <p:nvSpPr>
          <p:cNvPr id="209" name="Google Shape;209;p9"/>
          <p:cNvSpPr txBox="1"/>
          <p:nvPr/>
        </p:nvSpPr>
        <p:spPr>
          <a:xfrm>
            <a:off x="7204051" y="924301"/>
            <a:ext cx="4467600" cy="100513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“We can’t scale to PB data without massive funding or infrastructure. We need centralized point of access to federated data” - </a:t>
            </a:r>
            <a:r>
              <a:rPr lang="en" sz="1333">
                <a:solidFill>
                  <a:schemeClr val="dk1"/>
                </a:solidFill>
                <a:latin typeface="Calibri"/>
                <a:ea typeface="Calibri"/>
                <a:cs typeface="Calibri"/>
                <a:sym typeface="Calibri"/>
              </a:rPr>
              <a:t>Cyberinfrastructure  Developer, Materials Science</a:t>
            </a:r>
            <a:endParaRPr sz="1333">
              <a:solidFill>
                <a:schemeClr val="dk1"/>
              </a:solidFill>
              <a:latin typeface="Calibri"/>
              <a:ea typeface="Calibri"/>
              <a:cs typeface="Calibri"/>
              <a:sym typeface="Calibri"/>
            </a:endParaRPr>
          </a:p>
        </p:txBody>
      </p:sp>
      <p:sp>
        <p:nvSpPr>
          <p:cNvPr id="210" name="Google Shape;210;p9"/>
          <p:cNvSpPr txBox="1"/>
          <p:nvPr/>
        </p:nvSpPr>
        <p:spPr>
          <a:xfrm>
            <a:off x="547175" y="964201"/>
            <a:ext cx="4091600" cy="100513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“If we make it easy, people will share their data. We need to extend the scalability of our infrastructure through community supplied storage.” - </a:t>
            </a:r>
            <a:r>
              <a:rPr lang="en" sz="1333">
                <a:solidFill>
                  <a:schemeClr val="dk1"/>
                </a:solidFill>
                <a:latin typeface="Calibri"/>
                <a:ea typeface="Calibri"/>
                <a:cs typeface="Calibri"/>
                <a:sym typeface="Calibri"/>
              </a:rPr>
              <a:t>Project PI, Materials Science</a:t>
            </a:r>
            <a:endParaRPr sz="1333">
              <a:solidFill>
                <a:schemeClr val="dk1"/>
              </a:solidFill>
              <a:latin typeface="Calibri"/>
              <a:ea typeface="Calibri"/>
              <a:cs typeface="Calibri"/>
              <a:sym typeface="Calibri"/>
            </a:endParaRPr>
          </a:p>
        </p:txBody>
      </p:sp>
      <p:sp>
        <p:nvSpPr>
          <p:cNvPr id="211" name="Google Shape;211;p9"/>
          <p:cNvSpPr txBox="1"/>
          <p:nvPr/>
        </p:nvSpPr>
        <p:spPr>
          <a:xfrm>
            <a:off x="613425" y="4920601"/>
            <a:ext cx="3308700" cy="80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SzPts val="1100"/>
              <a:buNone/>
            </a:pPr>
            <a:r>
              <a:rPr i="1" lang="en" sz="1333">
                <a:solidFill>
                  <a:schemeClr val="dk1"/>
                </a:solidFill>
                <a:latin typeface="Calibri"/>
                <a:ea typeface="Calibri"/>
                <a:cs typeface="Calibri"/>
                <a:sym typeface="Calibri"/>
              </a:rPr>
              <a:t>“I’m perplexed by the lack of urgency around reproducible and replicable processes for data management” - </a:t>
            </a:r>
            <a:r>
              <a:rPr lang="en" sz="1333">
                <a:solidFill>
                  <a:schemeClr val="dk1"/>
                </a:solidFill>
                <a:latin typeface="Calibri"/>
                <a:ea typeface="Calibri"/>
                <a:cs typeface="Calibri"/>
                <a:sym typeface="Calibri"/>
              </a:rPr>
              <a:t>Faculty, Geography</a:t>
            </a:r>
            <a:endParaRPr i="1" sz="1333">
              <a:solidFill>
                <a:schemeClr val="dk1"/>
              </a:solidFill>
              <a:latin typeface="Calibri"/>
              <a:ea typeface="Calibri"/>
              <a:cs typeface="Calibri"/>
              <a:sym typeface="Calibri"/>
            </a:endParaRPr>
          </a:p>
        </p:txBody>
      </p:sp>
      <p:sp>
        <p:nvSpPr>
          <p:cNvPr id="212" name="Google Shape;212;p9"/>
          <p:cNvSpPr txBox="1"/>
          <p:nvPr/>
        </p:nvSpPr>
        <p:spPr>
          <a:xfrm>
            <a:off x="3801751" y="5089001"/>
            <a:ext cx="2282000" cy="1210254"/>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“Our old data is kept on (external) drives. It's hard to keep things organized” - </a:t>
            </a:r>
            <a:r>
              <a:rPr lang="en" sz="1333">
                <a:solidFill>
                  <a:schemeClr val="dk1"/>
                </a:solidFill>
                <a:latin typeface="Calibri"/>
                <a:ea typeface="Calibri"/>
                <a:cs typeface="Calibri"/>
                <a:sym typeface="Calibri"/>
              </a:rPr>
              <a:t>Graduate Student, Materials Science</a:t>
            </a:r>
            <a:endParaRPr sz="1333">
              <a:solidFill>
                <a:schemeClr val="dk1"/>
              </a:solidFill>
              <a:latin typeface="Calibri"/>
              <a:ea typeface="Calibri"/>
              <a:cs typeface="Calibri"/>
              <a:sym typeface="Calibri"/>
            </a:endParaRPr>
          </a:p>
        </p:txBody>
      </p:sp>
      <p:sp>
        <p:nvSpPr>
          <p:cNvPr id="213" name="Google Shape;213;p9"/>
          <p:cNvSpPr txBox="1"/>
          <p:nvPr/>
        </p:nvSpPr>
        <p:spPr>
          <a:xfrm>
            <a:off x="4490175" y="794826"/>
            <a:ext cx="2776000" cy="100513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“We don’t have a plan to scale storage if our cyberinfrastructure takes off.” - </a:t>
            </a:r>
            <a:r>
              <a:rPr lang="en" sz="1333">
                <a:solidFill>
                  <a:schemeClr val="dk1"/>
                </a:solidFill>
                <a:latin typeface="Calibri"/>
                <a:ea typeface="Calibri"/>
                <a:cs typeface="Calibri"/>
                <a:sym typeface="Calibri"/>
              </a:rPr>
              <a:t>Cyberinfrastructure developer, Hydrology</a:t>
            </a:r>
            <a:endParaRPr sz="1333">
              <a:solidFill>
                <a:schemeClr val="dk1"/>
              </a:solidFill>
              <a:latin typeface="Calibri"/>
              <a:ea typeface="Calibri"/>
              <a:cs typeface="Calibri"/>
              <a:sym typeface="Calibri"/>
            </a:endParaRPr>
          </a:p>
        </p:txBody>
      </p:sp>
      <p:sp>
        <p:nvSpPr>
          <p:cNvPr id="214" name="Google Shape;214;p9"/>
          <p:cNvSpPr txBox="1"/>
          <p:nvPr/>
        </p:nvSpPr>
        <p:spPr>
          <a:xfrm>
            <a:off x="8018975" y="5264500"/>
            <a:ext cx="33088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“We move data (from light source) by flying back with TB hard drives” - </a:t>
            </a:r>
            <a:r>
              <a:rPr lang="en" sz="1333">
                <a:solidFill>
                  <a:schemeClr val="dk1"/>
                </a:solidFill>
                <a:latin typeface="Calibri"/>
                <a:ea typeface="Calibri"/>
                <a:cs typeface="Calibri"/>
                <a:sym typeface="Calibri"/>
              </a:rPr>
              <a:t>Graduate Student, Materials science</a:t>
            </a:r>
            <a:endParaRPr sz="1333">
              <a:solidFill>
                <a:schemeClr val="dk1"/>
              </a:solidFill>
              <a:latin typeface="Calibri"/>
              <a:ea typeface="Calibri"/>
              <a:cs typeface="Calibri"/>
              <a:sym typeface="Calibri"/>
            </a:endParaRPr>
          </a:p>
        </p:txBody>
      </p:sp>
      <p:sp>
        <p:nvSpPr>
          <p:cNvPr id="215" name="Google Shape;215;p9"/>
          <p:cNvSpPr txBox="1"/>
          <p:nvPr/>
        </p:nvSpPr>
        <p:spPr>
          <a:xfrm>
            <a:off x="8453400" y="1857175"/>
            <a:ext cx="3738800" cy="8000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i="1" lang="en" sz="1333">
                <a:solidFill>
                  <a:schemeClr val="dk1"/>
                </a:solidFill>
                <a:latin typeface="Calibri"/>
                <a:ea typeface="Calibri"/>
                <a:cs typeface="Calibri"/>
                <a:sym typeface="Calibri"/>
              </a:rPr>
              <a:t>“We lack personnel to do basic development and maintenance of our systems” - </a:t>
            </a:r>
            <a:r>
              <a:rPr lang="en" sz="1333">
                <a:solidFill>
                  <a:schemeClr val="dk1"/>
                </a:solidFill>
                <a:latin typeface="Calibri"/>
                <a:ea typeface="Calibri"/>
                <a:cs typeface="Calibri"/>
                <a:sym typeface="Calibri"/>
              </a:rPr>
              <a:t>Cyberinfrastructure  Developer, Astronomy</a:t>
            </a:r>
            <a:endParaRPr sz="1333">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type="title"/>
          </p:nvPr>
        </p:nvSpPr>
        <p:spPr>
          <a:xfrm>
            <a:off x="838200" y="145750"/>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00000"/>
              </a:buClr>
              <a:buSzPts val="3600"/>
              <a:buFont typeface="Calibri"/>
              <a:buNone/>
            </a:pPr>
            <a:r>
              <a:rPr lang="en"/>
              <a:t>Diagnose Pain Points</a:t>
            </a:r>
            <a:endParaRPr/>
          </a:p>
        </p:txBody>
      </p:sp>
      <p:sp>
        <p:nvSpPr>
          <p:cNvPr id="221" name="Google Shape;221;p10"/>
          <p:cNvSpPr txBox="1"/>
          <p:nvPr>
            <p:ph idx="1" type="body"/>
          </p:nvPr>
        </p:nvSpPr>
        <p:spPr>
          <a:xfrm>
            <a:off x="838200" y="1471350"/>
            <a:ext cx="11101200" cy="4705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67"/>
              </a:spcBef>
              <a:spcAft>
                <a:spcPts val="0"/>
              </a:spcAft>
              <a:buSzPts val="1800"/>
              <a:buNone/>
            </a:pPr>
            <a:r>
              <a:rPr b="1" lang="en" sz="2100">
                <a:solidFill>
                  <a:schemeClr val="dk1"/>
                </a:solidFill>
              </a:rPr>
              <a:t>Workforce development</a:t>
            </a:r>
            <a:r>
              <a:rPr lang="en" sz="2100">
                <a:solidFill>
                  <a:schemeClr val="dk1"/>
                </a:solidFill>
              </a:rPr>
              <a:t>: Limited personnel hamper development of domain-specific CI</a:t>
            </a:r>
            <a:endParaRPr sz="2100">
              <a:solidFill>
                <a:schemeClr val="dk1"/>
              </a:solidFill>
            </a:endParaRPr>
          </a:p>
          <a:p>
            <a:pPr indent="0" lvl="0" marL="0" rtl="0" algn="l">
              <a:lnSpc>
                <a:spcPct val="115000"/>
              </a:lnSpc>
              <a:spcBef>
                <a:spcPts val="1067"/>
              </a:spcBef>
              <a:spcAft>
                <a:spcPts val="0"/>
              </a:spcAft>
              <a:buClr>
                <a:schemeClr val="dk1"/>
              </a:buClr>
              <a:buSzPts val="1800"/>
              <a:buFont typeface="Arial"/>
              <a:buNone/>
            </a:pPr>
            <a:r>
              <a:rPr b="1" lang="en" sz="2100">
                <a:solidFill>
                  <a:schemeClr val="dk1"/>
                </a:solidFill>
              </a:rPr>
              <a:t>Scalability</a:t>
            </a:r>
            <a:r>
              <a:rPr lang="en" sz="2100">
                <a:solidFill>
                  <a:schemeClr val="dk1"/>
                </a:solidFill>
              </a:rPr>
              <a:t>: No path to scale domain-specific CI</a:t>
            </a:r>
            <a:endParaRPr sz="2100"/>
          </a:p>
          <a:p>
            <a:pPr indent="0" lvl="0" marL="0" rtl="0" algn="l">
              <a:lnSpc>
                <a:spcPct val="115000"/>
              </a:lnSpc>
              <a:spcBef>
                <a:spcPts val="1600"/>
              </a:spcBef>
              <a:spcAft>
                <a:spcPts val="0"/>
              </a:spcAft>
              <a:buSzPts val="1800"/>
              <a:buNone/>
            </a:pPr>
            <a:r>
              <a:rPr b="1" lang="en" sz="2100"/>
              <a:t>Movement</a:t>
            </a:r>
            <a:r>
              <a:rPr lang="en" sz="2100"/>
              <a:t>: Bottlenecks hamper data movement</a:t>
            </a:r>
            <a:endParaRPr sz="2100"/>
          </a:p>
          <a:p>
            <a:pPr indent="0" lvl="0" marL="0" rtl="0" algn="l">
              <a:lnSpc>
                <a:spcPct val="115000"/>
              </a:lnSpc>
              <a:spcBef>
                <a:spcPts val="1600"/>
              </a:spcBef>
              <a:spcAft>
                <a:spcPts val="0"/>
              </a:spcAft>
              <a:buSzPts val="1800"/>
              <a:buNone/>
            </a:pPr>
            <a:r>
              <a:rPr b="1" lang="en" sz="2100"/>
              <a:t>Management</a:t>
            </a:r>
            <a:r>
              <a:rPr lang="en" sz="2100"/>
              <a:t>: Data management is ad hoc; organizing data and metadata requires replicating work</a:t>
            </a:r>
            <a:endParaRPr sz="2100"/>
          </a:p>
          <a:p>
            <a:pPr indent="0" lvl="0" marL="0" rtl="0" algn="l">
              <a:lnSpc>
                <a:spcPct val="115000"/>
              </a:lnSpc>
              <a:spcBef>
                <a:spcPts val="1600"/>
              </a:spcBef>
              <a:spcAft>
                <a:spcPts val="0"/>
              </a:spcAft>
              <a:buSzPts val="1800"/>
              <a:buNone/>
            </a:pPr>
            <a:r>
              <a:rPr b="1" lang="en" sz="2100"/>
              <a:t>Longevity</a:t>
            </a:r>
            <a:r>
              <a:rPr lang="en" sz="2100"/>
              <a:t>: Limitations in active storage size require data to be shelved</a:t>
            </a:r>
            <a:endParaRPr sz="2100"/>
          </a:p>
          <a:p>
            <a:pPr indent="0" lvl="0" marL="0" rtl="0" algn="l">
              <a:lnSpc>
                <a:spcPct val="115000"/>
              </a:lnSpc>
              <a:spcBef>
                <a:spcPts val="1600"/>
              </a:spcBef>
              <a:spcAft>
                <a:spcPts val="0"/>
              </a:spcAft>
              <a:buSzPts val="1800"/>
              <a:buNone/>
            </a:pPr>
            <a:r>
              <a:rPr b="1" lang="en" sz="2100"/>
              <a:t>Accessibility</a:t>
            </a:r>
            <a:r>
              <a:rPr lang="en" sz="2100"/>
              <a:t>: Cumbersome processes hinder data sharing </a:t>
            </a:r>
            <a:endParaRPr sz="2100"/>
          </a:p>
          <a:p>
            <a:pPr indent="0" lvl="0" marL="0" rtl="0" algn="l">
              <a:lnSpc>
                <a:spcPct val="115000"/>
              </a:lnSpc>
              <a:spcBef>
                <a:spcPts val="1600"/>
              </a:spcBef>
              <a:spcAft>
                <a:spcPts val="0"/>
              </a:spcAft>
              <a:buSzPts val="1800"/>
              <a:buNone/>
            </a:pPr>
            <a:r>
              <a:rPr b="1" lang="en" sz="2100"/>
              <a:t>Immediacy</a:t>
            </a:r>
            <a:r>
              <a:rPr lang="en" sz="2100"/>
              <a:t>: Delayed access to rapid data slows scientific discovery</a:t>
            </a:r>
            <a:endParaRPr sz="2100"/>
          </a:p>
          <a:p>
            <a:pPr indent="0" lvl="0" marL="0" rtl="0" algn="l">
              <a:lnSpc>
                <a:spcPct val="115000"/>
              </a:lnSpc>
              <a:spcBef>
                <a:spcPts val="1600"/>
              </a:spcBef>
              <a:spcAft>
                <a:spcPts val="1600"/>
              </a:spcAft>
              <a:buClr>
                <a:schemeClr val="dk1"/>
              </a:buClr>
              <a:buSzPts val="1800"/>
              <a:buFont typeface="Arial"/>
              <a:buNone/>
            </a:pPr>
            <a:r>
              <a:rPr b="1" lang="en" sz="2100">
                <a:solidFill>
                  <a:schemeClr val="dk1"/>
                </a:solidFill>
              </a:rPr>
              <a:t>Replicability</a:t>
            </a:r>
            <a:r>
              <a:rPr lang="en" sz="2100">
                <a:solidFill>
                  <a:schemeClr val="dk1"/>
                </a:solidFill>
              </a:rPr>
              <a:t>: Programs and data versions are created, but not maintained as environments change </a:t>
            </a:r>
            <a:endParaRPr sz="2100"/>
          </a:p>
        </p:txBody>
      </p:sp>
    </p:spTree>
  </p:cSld>
  <p:clrMapOvr>
    <a:masterClrMapping/>
  </p:clrMapOvr>
</p:sld>
</file>

<file path=ppt/theme/theme1.xml><?xml version="1.0" encoding="utf-8"?>
<a:theme xmlns:a="http://schemas.openxmlformats.org/drawingml/2006/main" xmlns:r="http://schemas.openxmlformats.org/officeDocument/2006/relationships" name="Celestial">
  <a:themeElements>
    <a:clrScheme name="Custom 23">
      <a:dk1>
        <a:srgbClr val="000000"/>
      </a:dk1>
      <a:lt1>
        <a:srgbClr val="FFFFFF"/>
      </a:lt1>
      <a:dk2>
        <a:srgbClr val="2B7974"/>
      </a:dk2>
      <a:lt2>
        <a:srgbClr val="D2E9D2"/>
      </a:lt2>
      <a:accent1>
        <a:srgbClr val="48BEB7"/>
      </a:accent1>
      <a:accent2>
        <a:srgbClr val="17BAD0"/>
      </a:accent2>
      <a:accent3>
        <a:srgbClr val="BE986C"/>
      </a:accent3>
      <a:accent4>
        <a:srgbClr val="80C36E"/>
      </a:accent4>
      <a:accent5>
        <a:srgbClr val="4D9ED9"/>
      </a:accent5>
      <a:accent6>
        <a:srgbClr val="2B7974"/>
      </a:accent6>
      <a:hlink>
        <a:srgbClr val="2B7974"/>
      </a:hlink>
      <a:folHlink>
        <a:srgbClr val="48BE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2021-05-28T21:00:04Z</dcterms:created>
  <dc:creator>Microsoft Office User</dc:creator>
</cp:coreProperties>
</file>